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5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7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37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86A282-B1B1-4584-AC5C-6776FF060A1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DACB96B0-496B-4938-AE04-9631983F14C7}">
      <dgm:prSet/>
      <dgm:spPr/>
      <dgm:t>
        <a:bodyPr/>
        <a:lstStyle/>
        <a:p>
          <a:r>
            <a:rPr lang="en-US"/>
            <a:t>Feedback strongly positive.</a:t>
          </a:r>
        </a:p>
      </dgm:t>
    </dgm:pt>
    <dgm:pt modelId="{1C1732CE-C112-4A04-AB48-4D278FF590B3}" type="parTrans" cxnId="{2BDD55D0-CFA2-4C3A-BDAE-2197DCEBE3BF}">
      <dgm:prSet/>
      <dgm:spPr/>
      <dgm:t>
        <a:bodyPr/>
        <a:lstStyle/>
        <a:p>
          <a:endParaRPr lang="en-US"/>
        </a:p>
      </dgm:t>
    </dgm:pt>
    <dgm:pt modelId="{95A687C4-1B6E-456B-85E9-6A506D22233E}" type="sibTrans" cxnId="{2BDD55D0-CFA2-4C3A-BDAE-2197DCEBE3BF}">
      <dgm:prSet/>
      <dgm:spPr/>
      <dgm:t>
        <a:bodyPr/>
        <a:lstStyle/>
        <a:p>
          <a:endParaRPr lang="en-US"/>
        </a:p>
      </dgm:t>
    </dgm:pt>
    <dgm:pt modelId="{47037112-FC7C-4B32-AB55-11CE45225D87}">
      <dgm:prSet/>
      <dgm:spPr/>
      <dgm:t>
        <a:bodyPr/>
        <a:lstStyle/>
        <a:p>
          <a:r>
            <a:rPr lang="en-US"/>
            <a:t>Participants highlight support, collaboration, and networking.</a:t>
          </a:r>
        </a:p>
      </dgm:t>
    </dgm:pt>
    <dgm:pt modelId="{BC776D9C-2108-4C66-8C5B-15DC9E8BF8D2}" type="parTrans" cxnId="{F3827DE2-D471-44B9-AEA2-B2F524F37C56}">
      <dgm:prSet/>
      <dgm:spPr/>
      <dgm:t>
        <a:bodyPr/>
        <a:lstStyle/>
        <a:p>
          <a:endParaRPr lang="en-US"/>
        </a:p>
      </dgm:t>
    </dgm:pt>
    <dgm:pt modelId="{9E8C59F7-0452-433E-8810-9AC817BD491B}" type="sibTrans" cxnId="{F3827DE2-D471-44B9-AEA2-B2F524F37C56}">
      <dgm:prSet/>
      <dgm:spPr/>
      <dgm:t>
        <a:bodyPr/>
        <a:lstStyle/>
        <a:p>
          <a:endParaRPr lang="en-US"/>
        </a:p>
      </dgm:t>
    </dgm:pt>
    <dgm:pt modelId="{3020481D-BBEF-4065-966A-4BD18C0AD33C}">
      <dgm:prSet/>
      <dgm:spPr/>
      <dgm:t>
        <a:bodyPr/>
        <a:lstStyle/>
        <a:p>
          <a:r>
            <a:rPr lang="en-US"/>
            <a:t>Very few negative comments, mostly about external challenges.</a:t>
          </a:r>
        </a:p>
      </dgm:t>
    </dgm:pt>
    <dgm:pt modelId="{BF28CAC1-51E5-4679-B354-F88F2DAEE8F0}" type="parTrans" cxnId="{0AB6FB6D-522A-4081-9A01-69C8D89F9D49}">
      <dgm:prSet/>
      <dgm:spPr/>
      <dgm:t>
        <a:bodyPr/>
        <a:lstStyle/>
        <a:p>
          <a:endParaRPr lang="en-US"/>
        </a:p>
      </dgm:t>
    </dgm:pt>
    <dgm:pt modelId="{C0510C70-AED6-4BC6-B538-1504E7959236}" type="sibTrans" cxnId="{0AB6FB6D-522A-4081-9A01-69C8D89F9D49}">
      <dgm:prSet/>
      <dgm:spPr/>
      <dgm:t>
        <a:bodyPr/>
        <a:lstStyle/>
        <a:p>
          <a:endParaRPr lang="en-US"/>
        </a:p>
      </dgm:t>
    </dgm:pt>
    <dgm:pt modelId="{16EC7B90-BFAE-408F-8AC9-9BDAFE751673}" type="pres">
      <dgm:prSet presAssocID="{4B86A282-B1B1-4584-AC5C-6776FF060A1E}" presName="vert0" presStyleCnt="0">
        <dgm:presLayoutVars>
          <dgm:dir/>
          <dgm:animOne val="branch"/>
          <dgm:animLvl val="lvl"/>
        </dgm:presLayoutVars>
      </dgm:prSet>
      <dgm:spPr/>
    </dgm:pt>
    <dgm:pt modelId="{65930F1F-323C-401F-9F60-58473B10561E}" type="pres">
      <dgm:prSet presAssocID="{DACB96B0-496B-4938-AE04-9631983F14C7}" presName="thickLine" presStyleLbl="alignNode1" presStyleIdx="0" presStyleCnt="3"/>
      <dgm:spPr/>
    </dgm:pt>
    <dgm:pt modelId="{9B6F923F-0513-4E30-AFFF-D21E42389784}" type="pres">
      <dgm:prSet presAssocID="{DACB96B0-496B-4938-AE04-9631983F14C7}" presName="horz1" presStyleCnt="0"/>
      <dgm:spPr/>
    </dgm:pt>
    <dgm:pt modelId="{A4C60F56-3A55-4D88-B18F-B7D8E819BBB6}" type="pres">
      <dgm:prSet presAssocID="{DACB96B0-496B-4938-AE04-9631983F14C7}" presName="tx1" presStyleLbl="revTx" presStyleIdx="0" presStyleCnt="3"/>
      <dgm:spPr/>
    </dgm:pt>
    <dgm:pt modelId="{324C8183-881A-4F60-8C83-996ED4D562FC}" type="pres">
      <dgm:prSet presAssocID="{DACB96B0-496B-4938-AE04-9631983F14C7}" presName="vert1" presStyleCnt="0"/>
      <dgm:spPr/>
    </dgm:pt>
    <dgm:pt modelId="{3BEEA841-5BF1-4DB5-9519-9ED0352ED40A}" type="pres">
      <dgm:prSet presAssocID="{47037112-FC7C-4B32-AB55-11CE45225D87}" presName="thickLine" presStyleLbl="alignNode1" presStyleIdx="1" presStyleCnt="3"/>
      <dgm:spPr/>
    </dgm:pt>
    <dgm:pt modelId="{609B9844-5B4E-4111-8927-F438F674D243}" type="pres">
      <dgm:prSet presAssocID="{47037112-FC7C-4B32-AB55-11CE45225D87}" presName="horz1" presStyleCnt="0"/>
      <dgm:spPr/>
    </dgm:pt>
    <dgm:pt modelId="{5D30D62C-8724-45FA-893F-3B4013F01B9B}" type="pres">
      <dgm:prSet presAssocID="{47037112-FC7C-4B32-AB55-11CE45225D87}" presName="tx1" presStyleLbl="revTx" presStyleIdx="1" presStyleCnt="3"/>
      <dgm:spPr/>
    </dgm:pt>
    <dgm:pt modelId="{B81D9432-7988-4FAE-8872-487E841874C6}" type="pres">
      <dgm:prSet presAssocID="{47037112-FC7C-4B32-AB55-11CE45225D87}" presName="vert1" presStyleCnt="0"/>
      <dgm:spPr/>
    </dgm:pt>
    <dgm:pt modelId="{F6865EA6-8E54-4F1F-940B-E42B738DC106}" type="pres">
      <dgm:prSet presAssocID="{3020481D-BBEF-4065-966A-4BD18C0AD33C}" presName="thickLine" presStyleLbl="alignNode1" presStyleIdx="2" presStyleCnt="3"/>
      <dgm:spPr/>
    </dgm:pt>
    <dgm:pt modelId="{BF035FB4-3DCF-4A0A-93FE-FF0256140DAC}" type="pres">
      <dgm:prSet presAssocID="{3020481D-BBEF-4065-966A-4BD18C0AD33C}" presName="horz1" presStyleCnt="0"/>
      <dgm:spPr/>
    </dgm:pt>
    <dgm:pt modelId="{94FD3EB3-B777-405B-8C9B-D74842867A3D}" type="pres">
      <dgm:prSet presAssocID="{3020481D-BBEF-4065-966A-4BD18C0AD33C}" presName="tx1" presStyleLbl="revTx" presStyleIdx="2" presStyleCnt="3"/>
      <dgm:spPr/>
    </dgm:pt>
    <dgm:pt modelId="{B3242304-0E88-4E7A-97FE-453DEFEEC3E7}" type="pres">
      <dgm:prSet presAssocID="{3020481D-BBEF-4065-966A-4BD18C0AD33C}" presName="vert1" presStyleCnt="0"/>
      <dgm:spPr/>
    </dgm:pt>
  </dgm:ptLst>
  <dgm:cxnLst>
    <dgm:cxn modelId="{0AB6FB6D-522A-4081-9A01-69C8D89F9D49}" srcId="{4B86A282-B1B1-4584-AC5C-6776FF060A1E}" destId="{3020481D-BBEF-4065-966A-4BD18C0AD33C}" srcOrd="2" destOrd="0" parTransId="{BF28CAC1-51E5-4679-B354-F88F2DAEE8F0}" sibTransId="{C0510C70-AED6-4BC6-B538-1504E7959236}"/>
    <dgm:cxn modelId="{5168797B-815F-41F2-9CAD-3F46714262F6}" type="presOf" srcId="{3020481D-BBEF-4065-966A-4BD18C0AD33C}" destId="{94FD3EB3-B777-405B-8C9B-D74842867A3D}" srcOrd="0" destOrd="0" presId="urn:microsoft.com/office/officeart/2008/layout/LinedList"/>
    <dgm:cxn modelId="{B316CBBD-D006-4D3F-BCBE-5BAE37F4E71D}" type="presOf" srcId="{4B86A282-B1B1-4584-AC5C-6776FF060A1E}" destId="{16EC7B90-BFAE-408F-8AC9-9BDAFE751673}" srcOrd="0" destOrd="0" presId="urn:microsoft.com/office/officeart/2008/layout/LinedList"/>
    <dgm:cxn modelId="{2BDD55D0-CFA2-4C3A-BDAE-2197DCEBE3BF}" srcId="{4B86A282-B1B1-4584-AC5C-6776FF060A1E}" destId="{DACB96B0-496B-4938-AE04-9631983F14C7}" srcOrd="0" destOrd="0" parTransId="{1C1732CE-C112-4A04-AB48-4D278FF590B3}" sibTransId="{95A687C4-1B6E-456B-85E9-6A506D22233E}"/>
    <dgm:cxn modelId="{73F527E1-6578-46BD-B5E3-75852EE860EB}" type="presOf" srcId="{47037112-FC7C-4B32-AB55-11CE45225D87}" destId="{5D30D62C-8724-45FA-893F-3B4013F01B9B}" srcOrd="0" destOrd="0" presId="urn:microsoft.com/office/officeart/2008/layout/LinedList"/>
    <dgm:cxn modelId="{F3827DE2-D471-44B9-AEA2-B2F524F37C56}" srcId="{4B86A282-B1B1-4584-AC5C-6776FF060A1E}" destId="{47037112-FC7C-4B32-AB55-11CE45225D87}" srcOrd="1" destOrd="0" parTransId="{BC776D9C-2108-4C66-8C5B-15DC9E8BF8D2}" sibTransId="{9E8C59F7-0452-433E-8810-9AC817BD491B}"/>
    <dgm:cxn modelId="{1C6909FD-B8A3-40F8-82BF-E915BDA41396}" type="presOf" srcId="{DACB96B0-496B-4938-AE04-9631983F14C7}" destId="{A4C60F56-3A55-4D88-B18F-B7D8E819BBB6}" srcOrd="0" destOrd="0" presId="urn:microsoft.com/office/officeart/2008/layout/LinedList"/>
    <dgm:cxn modelId="{4920AEAB-E508-4AE0-AD93-ECCD57D602E8}" type="presParOf" srcId="{16EC7B90-BFAE-408F-8AC9-9BDAFE751673}" destId="{65930F1F-323C-401F-9F60-58473B10561E}" srcOrd="0" destOrd="0" presId="urn:microsoft.com/office/officeart/2008/layout/LinedList"/>
    <dgm:cxn modelId="{21ADDDC3-1696-485E-8BA4-331EA4E76575}" type="presParOf" srcId="{16EC7B90-BFAE-408F-8AC9-9BDAFE751673}" destId="{9B6F923F-0513-4E30-AFFF-D21E42389784}" srcOrd="1" destOrd="0" presId="urn:microsoft.com/office/officeart/2008/layout/LinedList"/>
    <dgm:cxn modelId="{83D1C053-3354-44DC-BB7A-D94787221594}" type="presParOf" srcId="{9B6F923F-0513-4E30-AFFF-D21E42389784}" destId="{A4C60F56-3A55-4D88-B18F-B7D8E819BBB6}" srcOrd="0" destOrd="0" presId="urn:microsoft.com/office/officeart/2008/layout/LinedList"/>
    <dgm:cxn modelId="{26ECBFA1-7E39-402E-8078-5F040698116E}" type="presParOf" srcId="{9B6F923F-0513-4E30-AFFF-D21E42389784}" destId="{324C8183-881A-4F60-8C83-996ED4D562FC}" srcOrd="1" destOrd="0" presId="urn:microsoft.com/office/officeart/2008/layout/LinedList"/>
    <dgm:cxn modelId="{B11B59BB-00B2-45B9-9848-7776CF8AC7CE}" type="presParOf" srcId="{16EC7B90-BFAE-408F-8AC9-9BDAFE751673}" destId="{3BEEA841-5BF1-4DB5-9519-9ED0352ED40A}" srcOrd="2" destOrd="0" presId="urn:microsoft.com/office/officeart/2008/layout/LinedList"/>
    <dgm:cxn modelId="{BB2907D5-2B0D-4B3C-A99F-BE35E7B2B984}" type="presParOf" srcId="{16EC7B90-BFAE-408F-8AC9-9BDAFE751673}" destId="{609B9844-5B4E-4111-8927-F438F674D243}" srcOrd="3" destOrd="0" presId="urn:microsoft.com/office/officeart/2008/layout/LinedList"/>
    <dgm:cxn modelId="{5A9C2667-4B0D-4D0A-A95E-7942A7DBF4BD}" type="presParOf" srcId="{609B9844-5B4E-4111-8927-F438F674D243}" destId="{5D30D62C-8724-45FA-893F-3B4013F01B9B}" srcOrd="0" destOrd="0" presId="urn:microsoft.com/office/officeart/2008/layout/LinedList"/>
    <dgm:cxn modelId="{165AA45E-5A5C-4C1B-AAFF-D35BCEA916AB}" type="presParOf" srcId="{609B9844-5B4E-4111-8927-F438F674D243}" destId="{B81D9432-7988-4FAE-8872-487E841874C6}" srcOrd="1" destOrd="0" presId="urn:microsoft.com/office/officeart/2008/layout/LinedList"/>
    <dgm:cxn modelId="{6FCFF61E-C867-4024-A124-794838E44655}" type="presParOf" srcId="{16EC7B90-BFAE-408F-8AC9-9BDAFE751673}" destId="{F6865EA6-8E54-4F1F-940B-E42B738DC106}" srcOrd="4" destOrd="0" presId="urn:microsoft.com/office/officeart/2008/layout/LinedList"/>
    <dgm:cxn modelId="{53C6FA30-8FED-49B4-A5A9-DBEF495E5135}" type="presParOf" srcId="{16EC7B90-BFAE-408F-8AC9-9BDAFE751673}" destId="{BF035FB4-3DCF-4A0A-93FE-FF0256140DAC}" srcOrd="5" destOrd="0" presId="urn:microsoft.com/office/officeart/2008/layout/LinedList"/>
    <dgm:cxn modelId="{59207EFF-471D-4DEC-A8FE-1D793A27D618}" type="presParOf" srcId="{BF035FB4-3DCF-4A0A-93FE-FF0256140DAC}" destId="{94FD3EB3-B777-405B-8C9B-D74842867A3D}" srcOrd="0" destOrd="0" presId="urn:microsoft.com/office/officeart/2008/layout/LinedList"/>
    <dgm:cxn modelId="{B886C64A-0C56-4D4C-AD50-80AA4D978D7E}" type="presParOf" srcId="{BF035FB4-3DCF-4A0A-93FE-FF0256140DAC}" destId="{B3242304-0E88-4E7A-97FE-453DEFEEC3E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416778-DAE7-4F8A-A63B-D3DCA72B1D5C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17F70F3-7B57-4BEC-A0E4-0C553F6EB643}">
      <dgm:prSet/>
      <dgm:spPr/>
      <dgm:t>
        <a:bodyPr/>
        <a:lstStyle/>
        <a:p>
          <a:r>
            <a:rPr lang="en-US"/>
            <a:t>More skills-based workshops.</a:t>
          </a:r>
        </a:p>
      </dgm:t>
    </dgm:pt>
    <dgm:pt modelId="{EF730325-54D1-4863-8EF7-6C3830312AF3}" type="parTrans" cxnId="{C9AD7A52-5AA8-47E4-B5BE-1916F72D2FD6}">
      <dgm:prSet/>
      <dgm:spPr/>
      <dgm:t>
        <a:bodyPr/>
        <a:lstStyle/>
        <a:p>
          <a:endParaRPr lang="en-US"/>
        </a:p>
      </dgm:t>
    </dgm:pt>
    <dgm:pt modelId="{1A0D92E8-DA48-4D6B-A123-3F2AE2078872}" type="sibTrans" cxnId="{C9AD7A52-5AA8-47E4-B5BE-1916F72D2FD6}">
      <dgm:prSet/>
      <dgm:spPr/>
      <dgm:t>
        <a:bodyPr/>
        <a:lstStyle/>
        <a:p>
          <a:endParaRPr lang="en-US"/>
        </a:p>
      </dgm:t>
    </dgm:pt>
    <dgm:pt modelId="{698205BC-E414-42B6-97AB-167BF055017C}">
      <dgm:prSet/>
      <dgm:spPr/>
      <dgm:t>
        <a:bodyPr/>
        <a:lstStyle/>
        <a:p>
          <a:r>
            <a:rPr lang="en-US"/>
            <a:t>Additional networking meetups.</a:t>
          </a:r>
        </a:p>
      </dgm:t>
    </dgm:pt>
    <dgm:pt modelId="{26CF94F2-FEAE-4AFA-9848-D94B467AF6F8}" type="parTrans" cxnId="{9FE8A14D-2ABA-4518-AD40-28C4237D63E9}">
      <dgm:prSet/>
      <dgm:spPr/>
      <dgm:t>
        <a:bodyPr/>
        <a:lstStyle/>
        <a:p>
          <a:endParaRPr lang="en-US"/>
        </a:p>
      </dgm:t>
    </dgm:pt>
    <dgm:pt modelId="{C325DA56-E388-4694-B3BF-24BDEF0F648E}" type="sibTrans" cxnId="{9FE8A14D-2ABA-4518-AD40-28C4237D63E9}">
      <dgm:prSet/>
      <dgm:spPr/>
      <dgm:t>
        <a:bodyPr/>
        <a:lstStyle/>
        <a:p>
          <a:endParaRPr lang="en-US"/>
        </a:p>
      </dgm:t>
    </dgm:pt>
    <dgm:pt modelId="{58B7A642-698B-447C-93DF-921E23EEB1F6}">
      <dgm:prSet/>
      <dgm:spPr/>
      <dgm:t>
        <a:bodyPr/>
        <a:lstStyle/>
        <a:p>
          <a:r>
            <a:rPr lang="en-GB"/>
            <a:t>Look at how to </a:t>
          </a:r>
          <a:r>
            <a:rPr lang="en-US"/>
            <a:t>help with funding and grant writing.</a:t>
          </a:r>
        </a:p>
      </dgm:t>
    </dgm:pt>
    <dgm:pt modelId="{17159E19-7C74-49B2-A69D-03FA90655433}" type="parTrans" cxnId="{1BAA9683-01FF-4CCE-842A-B0EB05B1E3B5}">
      <dgm:prSet/>
      <dgm:spPr/>
      <dgm:t>
        <a:bodyPr/>
        <a:lstStyle/>
        <a:p>
          <a:endParaRPr lang="en-US"/>
        </a:p>
      </dgm:t>
    </dgm:pt>
    <dgm:pt modelId="{05F629EB-6A65-4E43-B9F1-BDD62C9717D2}" type="sibTrans" cxnId="{1BAA9683-01FF-4CCE-842A-B0EB05B1E3B5}">
      <dgm:prSet/>
      <dgm:spPr/>
      <dgm:t>
        <a:bodyPr/>
        <a:lstStyle/>
        <a:p>
          <a:endParaRPr lang="en-US"/>
        </a:p>
      </dgm:t>
    </dgm:pt>
    <dgm:pt modelId="{72461D16-CEA1-4809-8634-FF51D47FC8C5}">
      <dgm:prSet/>
      <dgm:spPr/>
      <dgm:t>
        <a:bodyPr/>
        <a:lstStyle/>
        <a:p>
          <a:r>
            <a:rPr lang="en-US"/>
            <a:t>Digital training sessions.</a:t>
          </a:r>
        </a:p>
      </dgm:t>
    </dgm:pt>
    <dgm:pt modelId="{E498A6B2-BB99-49CF-BCA3-4AEF05E70D24}" type="parTrans" cxnId="{D43BF05A-A18F-4CF5-B405-E79FFFCD6F4E}">
      <dgm:prSet/>
      <dgm:spPr/>
      <dgm:t>
        <a:bodyPr/>
        <a:lstStyle/>
        <a:p>
          <a:endParaRPr lang="en-US"/>
        </a:p>
      </dgm:t>
    </dgm:pt>
    <dgm:pt modelId="{2BEDCF17-2042-40E1-BB4B-BDAF7725E492}" type="sibTrans" cxnId="{D43BF05A-A18F-4CF5-B405-E79FFFCD6F4E}">
      <dgm:prSet/>
      <dgm:spPr/>
      <dgm:t>
        <a:bodyPr/>
        <a:lstStyle/>
        <a:p>
          <a:endParaRPr lang="en-US"/>
        </a:p>
      </dgm:t>
    </dgm:pt>
    <dgm:pt modelId="{923B4AA8-030A-4268-A88E-002B24453F99}">
      <dgm:prSet/>
      <dgm:spPr/>
      <dgm:t>
        <a:bodyPr/>
        <a:lstStyle/>
        <a:p>
          <a:r>
            <a:rPr lang="en-US"/>
            <a:t>Opportunities for cross-organisation collaboration.</a:t>
          </a:r>
        </a:p>
      </dgm:t>
    </dgm:pt>
    <dgm:pt modelId="{560B090C-8E80-4094-B2C4-0C5E4BBF69F6}" type="parTrans" cxnId="{E25331D0-8466-4564-8EF6-878AAFB639D9}">
      <dgm:prSet/>
      <dgm:spPr/>
      <dgm:t>
        <a:bodyPr/>
        <a:lstStyle/>
        <a:p>
          <a:endParaRPr lang="en-US"/>
        </a:p>
      </dgm:t>
    </dgm:pt>
    <dgm:pt modelId="{F7B6FAD3-2418-4BE9-9DEE-05FA2847AF35}" type="sibTrans" cxnId="{E25331D0-8466-4564-8EF6-878AAFB639D9}">
      <dgm:prSet/>
      <dgm:spPr/>
      <dgm:t>
        <a:bodyPr/>
        <a:lstStyle/>
        <a:p>
          <a:endParaRPr lang="en-US"/>
        </a:p>
      </dgm:t>
    </dgm:pt>
    <dgm:pt modelId="{0271D2E8-BA12-4559-9B2E-985ACB677BC1}" type="pres">
      <dgm:prSet presAssocID="{1B416778-DAE7-4F8A-A63B-D3DCA72B1D5C}" presName="vert0" presStyleCnt="0">
        <dgm:presLayoutVars>
          <dgm:dir/>
          <dgm:animOne val="branch"/>
          <dgm:animLvl val="lvl"/>
        </dgm:presLayoutVars>
      </dgm:prSet>
      <dgm:spPr/>
    </dgm:pt>
    <dgm:pt modelId="{E5A59C82-D842-4AF2-802A-A887C304A47A}" type="pres">
      <dgm:prSet presAssocID="{A17F70F3-7B57-4BEC-A0E4-0C553F6EB643}" presName="thickLine" presStyleLbl="alignNode1" presStyleIdx="0" presStyleCnt="5"/>
      <dgm:spPr/>
    </dgm:pt>
    <dgm:pt modelId="{01743775-67AD-4DA0-B43E-B7502DAC3824}" type="pres">
      <dgm:prSet presAssocID="{A17F70F3-7B57-4BEC-A0E4-0C553F6EB643}" presName="horz1" presStyleCnt="0"/>
      <dgm:spPr/>
    </dgm:pt>
    <dgm:pt modelId="{9CE79EF3-BB24-4E82-A79F-081A8D0ADB3C}" type="pres">
      <dgm:prSet presAssocID="{A17F70F3-7B57-4BEC-A0E4-0C553F6EB643}" presName="tx1" presStyleLbl="revTx" presStyleIdx="0" presStyleCnt="5"/>
      <dgm:spPr/>
    </dgm:pt>
    <dgm:pt modelId="{9A0A0930-7C1D-4510-BD4A-C51AC007E96D}" type="pres">
      <dgm:prSet presAssocID="{A17F70F3-7B57-4BEC-A0E4-0C553F6EB643}" presName="vert1" presStyleCnt="0"/>
      <dgm:spPr/>
    </dgm:pt>
    <dgm:pt modelId="{18B859F4-B5A1-4084-A9D2-75927D6C2FFC}" type="pres">
      <dgm:prSet presAssocID="{698205BC-E414-42B6-97AB-167BF055017C}" presName="thickLine" presStyleLbl="alignNode1" presStyleIdx="1" presStyleCnt="5"/>
      <dgm:spPr/>
    </dgm:pt>
    <dgm:pt modelId="{10208F91-AB13-4A47-8EAC-DF3F907BB041}" type="pres">
      <dgm:prSet presAssocID="{698205BC-E414-42B6-97AB-167BF055017C}" presName="horz1" presStyleCnt="0"/>
      <dgm:spPr/>
    </dgm:pt>
    <dgm:pt modelId="{3B71873E-6DBF-45D6-835D-6DE3AC819162}" type="pres">
      <dgm:prSet presAssocID="{698205BC-E414-42B6-97AB-167BF055017C}" presName="tx1" presStyleLbl="revTx" presStyleIdx="1" presStyleCnt="5"/>
      <dgm:spPr/>
    </dgm:pt>
    <dgm:pt modelId="{2D215F07-1A25-4305-AD09-1F62E3E08140}" type="pres">
      <dgm:prSet presAssocID="{698205BC-E414-42B6-97AB-167BF055017C}" presName="vert1" presStyleCnt="0"/>
      <dgm:spPr/>
    </dgm:pt>
    <dgm:pt modelId="{70596386-8DD8-49EA-A8E1-CABF169EAA79}" type="pres">
      <dgm:prSet presAssocID="{58B7A642-698B-447C-93DF-921E23EEB1F6}" presName="thickLine" presStyleLbl="alignNode1" presStyleIdx="2" presStyleCnt="5"/>
      <dgm:spPr/>
    </dgm:pt>
    <dgm:pt modelId="{10F0D9DC-3766-4C92-A057-5116B31D1CB7}" type="pres">
      <dgm:prSet presAssocID="{58B7A642-698B-447C-93DF-921E23EEB1F6}" presName="horz1" presStyleCnt="0"/>
      <dgm:spPr/>
    </dgm:pt>
    <dgm:pt modelId="{9F43951B-2D66-4CF2-A834-F755BD16B030}" type="pres">
      <dgm:prSet presAssocID="{58B7A642-698B-447C-93DF-921E23EEB1F6}" presName="tx1" presStyleLbl="revTx" presStyleIdx="2" presStyleCnt="5"/>
      <dgm:spPr/>
    </dgm:pt>
    <dgm:pt modelId="{5190CA12-3723-4CE1-A98E-58D4CAD5713F}" type="pres">
      <dgm:prSet presAssocID="{58B7A642-698B-447C-93DF-921E23EEB1F6}" presName="vert1" presStyleCnt="0"/>
      <dgm:spPr/>
    </dgm:pt>
    <dgm:pt modelId="{EB96E875-B2DD-4987-B464-380CE61A0ABC}" type="pres">
      <dgm:prSet presAssocID="{72461D16-CEA1-4809-8634-FF51D47FC8C5}" presName="thickLine" presStyleLbl="alignNode1" presStyleIdx="3" presStyleCnt="5"/>
      <dgm:spPr/>
    </dgm:pt>
    <dgm:pt modelId="{3974C208-1AA8-47E2-A428-D7E29DCC87BC}" type="pres">
      <dgm:prSet presAssocID="{72461D16-CEA1-4809-8634-FF51D47FC8C5}" presName="horz1" presStyleCnt="0"/>
      <dgm:spPr/>
    </dgm:pt>
    <dgm:pt modelId="{2F111ABD-03B6-466E-9D1A-0BB011599F14}" type="pres">
      <dgm:prSet presAssocID="{72461D16-CEA1-4809-8634-FF51D47FC8C5}" presName="tx1" presStyleLbl="revTx" presStyleIdx="3" presStyleCnt="5"/>
      <dgm:spPr/>
    </dgm:pt>
    <dgm:pt modelId="{27AC69EA-1BFA-4E6F-A910-F4E019823C78}" type="pres">
      <dgm:prSet presAssocID="{72461D16-CEA1-4809-8634-FF51D47FC8C5}" presName="vert1" presStyleCnt="0"/>
      <dgm:spPr/>
    </dgm:pt>
    <dgm:pt modelId="{9A1DE500-ACC0-4A5D-8F92-5AC930C894E0}" type="pres">
      <dgm:prSet presAssocID="{923B4AA8-030A-4268-A88E-002B24453F99}" presName="thickLine" presStyleLbl="alignNode1" presStyleIdx="4" presStyleCnt="5"/>
      <dgm:spPr/>
    </dgm:pt>
    <dgm:pt modelId="{37E10CF6-3EE8-4AB7-8F00-4370E9F392ED}" type="pres">
      <dgm:prSet presAssocID="{923B4AA8-030A-4268-A88E-002B24453F99}" presName="horz1" presStyleCnt="0"/>
      <dgm:spPr/>
    </dgm:pt>
    <dgm:pt modelId="{D51E6282-40FB-45FF-93B2-75F6C21A823E}" type="pres">
      <dgm:prSet presAssocID="{923B4AA8-030A-4268-A88E-002B24453F99}" presName="tx1" presStyleLbl="revTx" presStyleIdx="4" presStyleCnt="5"/>
      <dgm:spPr/>
    </dgm:pt>
    <dgm:pt modelId="{64D322DE-52DA-472A-B9E2-7B59BED60337}" type="pres">
      <dgm:prSet presAssocID="{923B4AA8-030A-4268-A88E-002B24453F99}" presName="vert1" presStyleCnt="0"/>
      <dgm:spPr/>
    </dgm:pt>
  </dgm:ptLst>
  <dgm:cxnLst>
    <dgm:cxn modelId="{C6E6B25B-1FF2-418B-8F50-55DF19BB5688}" type="presOf" srcId="{1B416778-DAE7-4F8A-A63B-D3DCA72B1D5C}" destId="{0271D2E8-BA12-4559-9B2E-985ACB677BC1}" srcOrd="0" destOrd="0" presId="urn:microsoft.com/office/officeart/2008/layout/LinedList"/>
    <dgm:cxn modelId="{7C2A6964-7D9B-45BC-8BF2-C96CD8DBC57E}" type="presOf" srcId="{72461D16-CEA1-4809-8634-FF51D47FC8C5}" destId="{2F111ABD-03B6-466E-9D1A-0BB011599F14}" srcOrd="0" destOrd="0" presId="urn:microsoft.com/office/officeart/2008/layout/LinedList"/>
    <dgm:cxn modelId="{9FE8A14D-2ABA-4518-AD40-28C4237D63E9}" srcId="{1B416778-DAE7-4F8A-A63B-D3DCA72B1D5C}" destId="{698205BC-E414-42B6-97AB-167BF055017C}" srcOrd="1" destOrd="0" parTransId="{26CF94F2-FEAE-4AFA-9848-D94B467AF6F8}" sibTransId="{C325DA56-E388-4694-B3BF-24BDEF0F648E}"/>
    <dgm:cxn modelId="{C9AD7A52-5AA8-47E4-B5BE-1916F72D2FD6}" srcId="{1B416778-DAE7-4F8A-A63B-D3DCA72B1D5C}" destId="{A17F70F3-7B57-4BEC-A0E4-0C553F6EB643}" srcOrd="0" destOrd="0" parTransId="{EF730325-54D1-4863-8EF7-6C3830312AF3}" sibTransId="{1A0D92E8-DA48-4D6B-A123-3F2AE2078872}"/>
    <dgm:cxn modelId="{D43BF05A-A18F-4CF5-B405-E79FFFCD6F4E}" srcId="{1B416778-DAE7-4F8A-A63B-D3DCA72B1D5C}" destId="{72461D16-CEA1-4809-8634-FF51D47FC8C5}" srcOrd="3" destOrd="0" parTransId="{E498A6B2-BB99-49CF-BCA3-4AEF05E70D24}" sibTransId="{2BEDCF17-2042-40E1-BB4B-BDAF7725E492}"/>
    <dgm:cxn modelId="{B65C877C-B6A2-4C79-B267-0F9A77572C44}" type="presOf" srcId="{698205BC-E414-42B6-97AB-167BF055017C}" destId="{3B71873E-6DBF-45D6-835D-6DE3AC819162}" srcOrd="0" destOrd="0" presId="urn:microsoft.com/office/officeart/2008/layout/LinedList"/>
    <dgm:cxn modelId="{1BAA9683-01FF-4CCE-842A-B0EB05B1E3B5}" srcId="{1B416778-DAE7-4F8A-A63B-D3DCA72B1D5C}" destId="{58B7A642-698B-447C-93DF-921E23EEB1F6}" srcOrd="2" destOrd="0" parTransId="{17159E19-7C74-49B2-A69D-03FA90655433}" sibTransId="{05F629EB-6A65-4E43-B9F1-BDD62C9717D2}"/>
    <dgm:cxn modelId="{7450F294-DBF2-4833-A5A8-039EAE8A1DE6}" type="presOf" srcId="{A17F70F3-7B57-4BEC-A0E4-0C553F6EB643}" destId="{9CE79EF3-BB24-4E82-A79F-081A8D0ADB3C}" srcOrd="0" destOrd="0" presId="urn:microsoft.com/office/officeart/2008/layout/LinedList"/>
    <dgm:cxn modelId="{E25331D0-8466-4564-8EF6-878AAFB639D9}" srcId="{1B416778-DAE7-4F8A-A63B-D3DCA72B1D5C}" destId="{923B4AA8-030A-4268-A88E-002B24453F99}" srcOrd="4" destOrd="0" parTransId="{560B090C-8E80-4094-B2C4-0C5E4BBF69F6}" sibTransId="{F7B6FAD3-2418-4BE9-9DEE-05FA2847AF35}"/>
    <dgm:cxn modelId="{1D83F5DA-A28B-4387-9A02-97015DE8CBCC}" type="presOf" srcId="{58B7A642-698B-447C-93DF-921E23EEB1F6}" destId="{9F43951B-2D66-4CF2-A834-F755BD16B030}" srcOrd="0" destOrd="0" presId="urn:microsoft.com/office/officeart/2008/layout/LinedList"/>
    <dgm:cxn modelId="{7FE554F2-EA3A-4FEF-B043-C9A4CAE0D152}" type="presOf" srcId="{923B4AA8-030A-4268-A88E-002B24453F99}" destId="{D51E6282-40FB-45FF-93B2-75F6C21A823E}" srcOrd="0" destOrd="0" presId="urn:microsoft.com/office/officeart/2008/layout/LinedList"/>
    <dgm:cxn modelId="{B5270D49-AD35-4E52-A0A8-D77EA1908EB9}" type="presParOf" srcId="{0271D2E8-BA12-4559-9B2E-985ACB677BC1}" destId="{E5A59C82-D842-4AF2-802A-A887C304A47A}" srcOrd="0" destOrd="0" presId="urn:microsoft.com/office/officeart/2008/layout/LinedList"/>
    <dgm:cxn modelId="{8570420A-97C1-4E88-92E1-8B8200EA3991}" type="presParOf" srcId="{0271D2E8-BA12-4559-9B2E-985ACB677BC1}" destId="{01743775-67AD-4DA0-B43E-B7502DAC3824}" srcOrd="1" destOrd="0" presId="urn:microsoft.com/office/officeart/2008/layout/LinedList"/>
    <dgm:cxn modelId="{58687891-4FA9-46DE-9F2F-772D2E20D79F}" type="presParOf" srcId="{01743775-67AD-4DA0-B43E-B7502DAC3824}" destId="{9CE79EF3-BB24-4E82-A79F-081A8D0ADB3C}" srcOrd="0" destOrd="0" presId="urn:microsoft.com/office/officeart/2008/layout/LinedList"/>
    <dgm:cxn modelId="{DCF34D9B-DEE4-4B9A-9BBB-295B6247D8D0}" type="presParOf" srcId="{01743775-67AD-4DA0-B43E-B7502DAC3824}" destId="{9A0A0930-7C1D-4510-BD4A-C51AC007E96D}" srcOrd="1" destOrd="0" presId="urn:microsoft.com/office/officeart/2008/layout/LinedList"/>
    <dgm:cxn modelId="{E8DCE208-95C4-4A2E-8874-9EEE77F953A2}" type="presParOf" srcId="{0271D2E8-BA12-4559-9B2E-985ACB677BC1}" destId="{18B859F4-B5A1-4084-A9D2-75927D6C2FFC}" srcOrd="2" destOrd="0" presId="urn:microsoft.com/office/officeart/2008/layout/LinedList"/>
    <dgm:cxn modelId="{808313B2-3339-496B-BF30-3CDF830A8EFE}" type="presParOf" srcId="{0271D2E8-BA12-4559-9B2E-985ACB677BC1}" destId="{10208F91-AB13-4A47-8EAC-DF3F907BB041}" srcOrd="3" destOrd="0" presId="urn:microsoft.com/office/officeart/2008/layout/LinedList"/>
    <dgm:cxn modelId="{04A044C8-F018-4071-9689-5C5B791D6AA0}" type="presParOf" srcId="{10208F91-AB13-4A47-8EAC-DF3F907BB041}" destId="{3B71873E-6DBF-45D6-835D-6DE3AC819162}" srcOrd="0" destOrd="0" presId="urn:microsoft.com/office/officeart/2008/layout/LinedList"/>
    <dgm:cxn modelId="{DBC6925B-5972-44D5-AD4E-CF10881B6C2E}" type="presParOf" srcId="{10208F91-AB13-4A47-8EAC-DF3F907BB041}" destId="{2D215F07-1A25-4305-AD09-1F62E3E08140}" srcOrd="1" destOrd="0" presId="urn:microsoft.com/office/officeart/2008/layout/LinedList"/>
    <dgm:cxn modelId="{97F216D6-4EAD-42D7-880F-6FFABC48966E}" type="presParOf" srcId="{0271D2E8-BA12-4559-9B2E-985ACB677BC1}" destId="{70596386-8DD8-49EA-A8E1-CABF169EAA79}" srcOrd="4" destOrd="0" presId="urn:microsoft.com/office/officeart/2008/layout/LinedList"/>
    <dgm:cxn modelId="{C62D0CFB-27EA-48D0-832D-9C89EC1A1E18}" type="presParOf" srcId="{0271D2E8-BA12-4559-9B2E-985ACB677BC1}" destId="{10F0D9DC-3766-4C92-A057-5116B31D1CB7}" srcOrd="5" destOrd="0" presId="urn:microsoft.com/office/officeart/2008/layout/LinedList"/>
    <dgm:cxn modelId="{8A3B8857-C6B5-4B26-A06A-E919600EA470}" type="presParOf" srcId="{10F0D9DC-3766-4C92-A057-5116B31D1CB7}" destId="{9F43951B-2D66-4CF2-A834-F755BD16B030}" srcOrd="0" destOrd="0" presId="urn:microsoft.com/office/officeart/2008/layout/LinedList"/>
    <dgm:cxn modelId="{60577C58-ECBF-47BC-AC76-CB9C5F798624}" type="presParOf" srcId="{10F0D9DC-3766-4C92-A057-5116B31D1CB7}" destId="{5190CA12-3723-4CE1-A98E-58D4CAD5713F}" srcOrd="1" destOrd="0" presId="urn:microsoft.com/office/officeart/2008/layout/LinedList"/>
    <dgm:cxn modelId="{3F563E38-F7CC-4E3F-A7C8-8FA2242A60FF}" type="presParOf" srcId="{0271D2E8-BA12-4559-9B2E-985ACB677BC1}" destId="{EB96E875-B2DD-4987-B464-380CE61A0ABC}" srcOrd="6" destOrd="0" presId="urn:microsoft.com/office/officeart/2008/layout/LinedList"/>
    <dgm:cxn modelId="{66B34C3F-19AB-4AE1-B01B-A7D5D137E966}" type="presParOf" srcId="{0271D2E8-BA12-4559-9B2E-985ACB677BC1}" destId="{3974C208-1AA8-47E2-A428-D7E29DCC87BC}" srcOrd="7" destOrd="0" presId="urn:microsoft.com/office/officeart/2008/layout/LinedList"/>
    <dgm:cxn modelId="{88042DA1-F82F-4767-B4B7-30654BDEB3B0}" type="presParOf" srcId="{3974C208-1AA8-47E2-A428-D7E29DCC87BC}" destId="{2F111ABD-03B6-466E-9D1A-0BB011599F14}" srcOrd="0" destOrd="0" presId="urn:microsoft.com/office/officeart/2008/layout/LinedList"/>
    <dgm:cxn modelId="{5E007DEB-2ABE-44D3-8FE4-D4DC1E841995}" type="presParOf" srcId="{3974C208-1AA8-47E2-A428-D7E29DCC87BC}" destId="{27AC69EA-1BFA-4E6F-A910-F4E019823C78}" srcOrd="1" destOrd="0" presId="urn:microsoft.com/office/officeart/2008/layout/LinedList"/>
    <dgm:cxn modelId="{B1B64617-3A17-48F6-A225-4DF029919217}" type="presParOf" srcId="{0271D2E8-BA12-4559-9B2E-985ACB677BC1}" destId="{9A1DE500-ACC0-4A5D-8F92-5AC930C894E0}" srcOrd="8" destOrd="0" presId="urn:microsoft.com/office/officeart/2008/layout/LinedList"/>
    <dgm:cxn modelId="{53CF1D9C-6595-4288-9035-9D4199033DBB}" type="presParOf" srcId="{0271D2E8-BA12-4559-9B2E-985ACB677BC1}" destId="{37E10CF6-3EE8-4AB7-8F00-4370E9F392ED}" srcOrd="9" destOrd="0" presId="urn:microsoft.com/office/officeart/2008/layout/LinedList"/>
    <dgm:cxn modelId="{8FF0C883-C836-419E-BA18-A32FF788DF26}" type="presParOf" srcId="{37E10CF6-3EE8-4AB7-8F00-4370E9F392ED}" destId="{D51E6282-40FB-45FF-93B2-75F6C21A823E}" srcOrd="0" destOrd="0" presId="urn:microsoft.com/office/officeart/2008/layout/LinedList"/>
    <dgm:cxn modelId="{C79DF152-F0FB-42E6-A1EA-D51AE2792BDD}" type="presParOf" srcId="{37E10CF6-3EE8-4AB7-8F00-4370E9F392ED}" destId="{64D322DE-52DA-472A-B9E2-7B59BED6033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30F1F-323C-401F-9F60-58473B10561E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60F56-3A55-4D88-B18F-B7D8E819BBB6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Feedback strongly positive.</a:t>
          </a:r>
        </a:p>
      </dsp:txBody>
      <dsp:txXfrm>
        <a:off x="0" y="2703"/>
        <a:ext cx="6900512" cy="1843578"/>
      </dsp:txXfrm>
    </dsp:sp>
    <dsp:sp modelId="{3BEEA841-5BF1-4DB5-9519-9ED0352ED40A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0D62C-8724-45FA-893F-3B4013F01B9B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Participants highlight support, collaboration, and networking.</a:t>
          </a:r>
        </a:p>
      </dsp:txBody>
      <dsp:txXfrm>
        <a:off x="0" y="1846281"/>
        <a:ext cx="6900512" cy="1843578"/>
      </dsp:txXfrm>
    </dsp:sp>
    <dsp:sp modelId="{F6865EA6-8E54-4F1F-940B-E42B738DC106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FD3EB3-B777-405B-8C9B-D74842867A3D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Very few negative comments, mostly about external challenges.</a:t>
          </a:r>
        </a:p>
      </dsp:txBody>
      <dsp:txXfrm>
        <a:off x="0" y="3689859"/>
        <a:ext cx="6900512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59C82-D842-4AF2-802A-A887C304A47A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E79EF3-BB24-4E82-A79F-081A8D0ADB3C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More skills-based workshops.</a:t>
          </a:r>
        </a:p>
      </dsp:txBody>
      <dsp:txXfrm>
        <a:off x="0" y="675"/>
        <a:ext cx="6900512" cy="1106957"/>
      </dsp:txXfrm>
    </dsp:sp>
    <dsp:sp modelId="{18B859F4-B5A1-4084-A9D2-75927D6C2FFC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1873E-6DBF-45D6-835D-6DE3AC819162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Additional networking meetups.</a:t>
          </a:r>
        </a:p>
      </dsp:txBody>
      <dsp:txXfrm>
        <a:off x="0" y="1107633"/>
        <a:ext cx="6900512" cy="1106957"/>
      </dsp:txXfrm>
    </dsp:sp>
    <dsp:sp modelId="{70596386-8DD8-49EA-A8E1-CABF169EAA79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43951B-2D66-4CF2-A834-F755BD16B030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Look at how to </a:t>
          </a:r>
          <a:r>
            <a:rPr lang="en-US" sz="3100" kern="1200"/>
            <a:t>help with funding and grant writing.</a:t>
          </a:r>
        </a:p>
      </dsp:txBody>
      <dsp:txXfrm>
        <a:off x="0" y="2214591"/>
        <a:ext cx="6900512" cy="1106957"/>
      </dsp:txXfrm>
    </dsp:sp>
    <dsp:sp modelId="{EB96E875-B2DD-4987-B464-380CE61A0ABC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11ABD-03B6-466E-9D1A-0BB011599F14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Digital training sessions.</a:t>
          </a:r>
        </a:p>
      </dsp:txBody>
      <dsp:txXfrm>
        <a:off x="0" y="3321549"/>
        <a:ext cx="6900512" cy="1106957"/>
      </dsp:txXfrm>
    </dsp:sp>
    <dsp:sp modelId="{9A1DE500-ACC0-4A5D-8F92-5AC930C894E0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1E6282-40FB-45FF-93B2-75F6C21A823E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Opportunities for cross-organisation collaboration.</a:t>
          </a:r>
        </a:p>
      </dsp:txBody>
      <dsp:txXfrm>
        <a:off x="0" y="4428507"/>
        <a:ext cx="6900512" cy="1106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53F8D-DF1D-1865-39ED-F0A2AC246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3C1A3-1D46-80A1-35F8-A7C9BD47A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CB9FC-914C-79B9-E643-37DC32F43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25E04-CD27-7A9D-5EEE-4FBD0EFF4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13546-1441-A468-A72D-95904AFF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00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F6150-4ECE-D571-014E-23FF66A78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E8079-0EB0-B632-EBF6-914F187DB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3ED18-204B-4CC0-DB9C-52464912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F0A5E-800A-7B1B-9CD3-4520C1E1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A6314-2863-3751-ADEF-4CDBDF88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3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1B814D-9266-B57A-2A62-A50D4D72FB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AADA1-E2D3-4E74-280D-1C1F94452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C452-E16D-24A1-482B-948939ED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D22F3-510A-D84A-CE7A-7617625D7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74F1E-2946-E4AF-B159-8102C7EF3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24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12C66-1382-66CE-959A-EEF86823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449E2-38E3-2680-25DB-92A52B1AB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E941-9EA3-45CC-C20F-A429438E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4EA3B-DEA9-0A30-EBB1-3A95AF765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5BE20-9C75-25C7-8788-C126A580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1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FACC1-98AF-33DE-7788-10C64C576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2B492-106E-C0D5-7A6D-F1BC16B62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33B1C-7953-0353-6D8B-3315060F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24EA-3522-1ACD-99F5-E1146814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0A178-6E60-DD92-E58C-F6621602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9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56EB4-FC10-27D3-6DC4-1F4146CD5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EC69C-CAE8-25AE-3D92-2BD281223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BADCB-E755-0AD5-F643-C0E3EED29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62127-9CC7-C86E-29D4-EA2FDAC9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F5C05-E935-7AD8-17EE-DE4FC91C9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76935-0FFF-3FDA-527A-E75C102AB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4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26A4C-C321-3944-F22F-1AF3524AD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D9F60-8FDC-9DC9-17EB-39D3CE555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6BA161-7F52-DEBD-3581-4BE3271DC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5CF973-D482-AB95-95DA-D4303CD2D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C74AA-5FC9-36BA-ABA7-BD819E3448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42A6C-3617-4216-C929-A7887A811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A08013-1442-AB6F-BFF2-0AF37D857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A0777-9210-CE67-798D-E44708D2D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89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0D7B2-272D-14ED-D9C9-43379DE5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4C005-5B7A-2AA3-C2C7-C3C574F4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B8886A-1687-D608-2440-3AF09EE6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A6D8F6-9155-D22C-CF05-D20B8A33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47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8B1D00-3F94-BE7E-E644-E39C514E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7BFEC2-A05A-48C1-B74C-A9D923AE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6C22D-686C-3450-3708-A224B9A3C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55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89FA3-9A7A-D114-0F71-54FCCE09F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3A6D7-F03B-8565-939F-5EDC424AF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AE716A-F827-397B-7800-7279FAD77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2CAD0-9C81-99D6-544A-B1601AC9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46C29-4920-4BC6-47FD-BEB1F08A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E2B35-34EC-95DD-EAC2-9C59DE60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71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C1C34-39DB-FC7F-C2B1-4E2A3808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19F338-65BA-536B-1486-DA536D77A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184D0-6B0A-8CC7-CBE6-E646E4DF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5357E-3D51-76B6-E7A0-E3DE81D5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CF415-30DD-9EE6-A138-577303B15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4D5B8-81D4-5E57-F59B-19936C62D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39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4C473D-5F5B-8615-899A-8186EEF7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79FD5-75FC-79A0-F9CA-3E1A0AC31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EE805-F0FE-F42B-CC73-A1E6F17561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3D8063-4374-4B97-9E8F-F95293174685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5CB32-8CC1-0E68-F0E7-F83FF1A7B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BCC42-0E94-7E1F-BD82-734D08A7C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72F828-9621-486C-9A0C-10324870F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77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r>
              <a:rPr lang="en-GB" sz="6600" dirty="0"/>
              <a:t>VCSE Workshop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Brief </a:t>
            </a:r>
            <a:r>
              <a:rPr dirty="0"/>
              <a:t>Feedback Summary</a:t>
            </a:r>
            <a:endParaRPr lang="en-GB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672609-B96D-17DE-8F24-E8F29A79B8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754" y="118600"/>
            <a:ext cx="9406200" cy="662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2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998018"/>
            <a:ext cx="3981854" cy="2216513"/>
          </a:xfrm>
        </p:spPr>
        <p:txBody>
          <a:bodyPr>
            <a:normAutofit/>
          </a:bodyPr>
          <a:lstStyle/>
          <a:p>
            <a:r>
              <a:t>Biggest Organisational Challenges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51794E-2DE6-B23D-1CD6-4CDA3F390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14" y="1096023"/>
            <a:ext cx="10872172" cy="2174433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0835" y="3998019"/>
            <a:ext cx="6382966" cy="2216512"/>
          </a:xfrm>
        </p:spPr>
        <p:txBody>
          <a:bodyPr>
            <a:normAutofit/>
          </a:bodyPr>
          <a:lstStyle/>
          <a:p>
            <a:r>
              <a:t>Funding pressures and sustainability.</a:t>
            </a:r>
          </a:p>
          <a:p>
            <a:r>
              <a:t>Digital and online presence.</a:t>
            </a:r>
          </a:p>
          <a:p>
            <a:r>
              <a:t>Volunteer recruitment.</a:t>
            </a:r>
          </a:p>
          <a:p>
            <a:r>
              <a:t>Community engagement.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What Next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52352755-75A0-1B3A-E6B6-B226794223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79624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Overall Sentiment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2B2924BA-3BA5-DD3F-4E01-2C5B76054F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81016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0791-186F-8D8A-AE66-F8712887DB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CDD54-9D7D-4D92-EA68-90FC0988E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6351D6-A4E2-1A91-D411-6F3295305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783" y="266258"/>
            <a:ext cx="9202434" cy="632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50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0A82037-1198-32F3-E487-F416409165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835" y="318653"/>
            <a:ext cx="9164329" cy="622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757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852E2D-B562-21FC-86FA-76B968342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756" y="294837"/>
            <a:ext cx="9040487" cy="626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12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492481-BFB7-C920-F734-E6ED72234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862" y="442495"/>
            <a:ext cx="8964276" cy="597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06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283EEB2-7C26-B6C0-55CF-EBD244B59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598" y="537759"/>
            <a:ext cx="9154803" cy="578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32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2929FA-18FA-0D93-C1C6-F7E6E001A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309" y="842601"/>
            <a:ext cx="9183382" cy="517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1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B2E087-872C-93CA-973F-129DFADB9F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914" y="166232"/>
            <a:ext cx="9288171" cy="652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11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9C424353D048468DF2E43066C412DF" ma:contentTypeVersion="10" ma:contentTypeDescription="Create a new document." ma:contentTypeScope="" ma:versionID="027aa296b700973db8b4bbf5d3e0c24b">
  <xsd:schema xmlns:xsd="http://www.w3.org/2001/XMLSchema" xmlns:xs="http://www.w3.org/2001/XMLSchema" xmlns:p="http://schemas.microsoft.com/office/2006/metadata/properties" xmlns:ns3="6227e1da-7a2c-4297-a860-cdf3afc82fc3" targetNamespace="http://schemas.microsoft.com/office/2006/metadata/properties" ma:root="true" ma:fieldsID="d7e202fe11f57e7da6c6377c29500f65" ns3:_="">
    <xsd:import namespace="6227e1da-7a2c-4297-a860-cdf3afc82fc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27e1da-7a2c-4297-a860-cdf3afc82fc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227e1da-7a2c-4297-a860-cdf3afc82fc3" xsi:nil="true"/>
  </documentManagement>
</p:properties>
</file>

<file path=customXml/itemProps1.xml><?xml version="1.0" encoding="utf-8"?>
<ds:datastoreItem xmlns:ds="http://schemas.openxmlformats.org/officeDocument/2006/customXml" ds:itemID="{EAC56833-65AD-4A58-8344-73F62BC58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27e1da-7a2c-4297-a860-cdf3afc82f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21126D-2226-42B7-AD87-23844CBBD2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10DE34-7084-4E63-82A1-5FC532B004BF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6227e1da-7a2c-4297-a860-cdf3afc82fc3"/>
    <ds:schemaRef ds:uri="http://www.w3.org/XML/1998/namespace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80</Words>
  <Application>Microsoft Office PowerPoint</Application>
  <PresentationFormat>Widescreen</PresentationFormat>
  <Paragraphs>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VCSE Workshop Evaluation</vt:lpstr>
      <vt:lpstr>Overall Sentiment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Biggest Organisational Challenges</vt:lpstr>
      <vt:lpstr>What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 Bradshaw (Service Manager - Smile Foundation)</dc:creator>
  <cp:lastModifiedBy>Cat Bradshaw (Service Manager - Smile Foundation)</cp:lastModifiedBy>
  <cp:revision>4</cp:revision>
  <dcterms:created xsi:type="dcterms:W3CDTF">2025-11-25T15:27:31Z</dcterms:created>
  <dcterms:modified xsi:type="dcterms:W3CDTF">2025-11-27T15:45:59Z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0x010100879C424353D048468DF2E43066C412DF</vt:lpwstr>
  </property>
</Properties>
</file>