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3" r:id="rId6"/>
    <p:sldId id="272" r:id="rId7"/>
    <p:sldId id="281" r:id="rId8"/>
    <p:sldId id="257" r:id="rId9"/>
    <p:sldId id="282" r:id="rId10"/>
    <p:sldId id="270" r:id="rId11"/>
    <p:sldId id="258" r:id="rId12"/>
    <p:sldId id="259" r:id="rId13"/>
    <p:sldId id="27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3" r:id="rId24"/>
    <p:sldId id="274" r:id="rId25"/>
    <p:sldId id="278" r:id="rId26"/>
    <p:sldId id="279" r:id="rId27"/>
    <p:sldId id="280" r:id="rId28"/>
    <p:sldId id="275" r:id="rId29"/>
    <p:sldId id="276" r:id="rId30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D91"/>
    <a:srgbClr val="FF66FF"/>
    <a:srgbClr val="66FF33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18B25-6486-472D-8C80-9786224883AD}" v="1" dt="2026-04-22T15:19:34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775" autoAdjust="0"/>
  </p:normalViewPr>
  <p:slideViewPr>
    <p:cSldViewPr snapToGrid="0">
      <p:cViewPr varScale="1">
        <p:scale>
          <a:sx n="63" d="100"/>
          <a:sy n="63" d="100"/>
        </p:scale>
        <p:origin x="23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Pickburn (Head of Service - Smile Foundation)" userId="0d96102d-4e4b-4256-bece-aa59df829ddc" providerId="ADAL" clId="{FE6799B1-4ED8-499C-B5A3-7E965FA6639D}"/>
    <pc:docChg chg="undo custSel addSld delSld modSld sldOrd modNotesMaster">
      <pc:chgData name="Carole Pickburn (Head of Service - Smile Foundation)" userId="0d96102d-4e4b-4256-bece-aa59df829ddc" providerId="ADAL" clId="{FE6799B1-4ED8-499C-B5A3-7E965FA6639D}" dt="2026-04-22T15:13:17.553" v="3793" actId="20577"/>
      <pc:docMkLst>
        <pc:docMk/>
      </pc:docMkLst>
      <pc:sldChg chg="addSp delSp modSp mod setBg">
        <pc:chgData name="Carole Pickburn (Head of Service - Smile Foundation)" userId="0d96102d-4e4b-4256-bece-aa59df829ddc" providerId="ADAL" clId="{FE6799B1-4ED8-499C-B5A3-7E965FA6639D}" dt="2026-04-22T15:11:25.454" v="3778" actId="14100"/>
        <pc:sldMkLst>
          <pc:docMk/>
          <pc:sldMk cId="1794427521" sldId="256"/>
        </pc:sldMkLst>
        <pc:spChg chg="mod">
          <ac:chgData name="Carole Pickburn (Head of Service - Smile Foundation)" userId="0d96102d-4e4b-4256-bece-aa59df829ddc" providerId="ADAL" clId="{FE6799B1-4ED8-499C-B5A3-7E965FA6639D}" dt="2026-04-22T15:02:00.563" v="3777" actId="1076"/>
          <ac:spMkLst>
            <pc:docMk/>
            <pc:sldMk cId="1794427521" sldId="256"/>
            <ac:spMk id="2" creationId="{A9B3A439-3F22-2D5D-BAC1-A8771FD6C7D7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09:48:10.455" v="2628" actId="1076"/>
          <ac:spMkLst>
            <pc:docMk/>
            <pc:sldMk cId="1794427521" sldId="256"/>
            <ac:spMk id="4" creationId="{333FF12E-96AF-23B4-F901-95663A7A2C06}"/>
          </ac:spMkLst>
        </pc:spChg>
        <pc:picChg chg="mod">
          <ac:chgData name="Carole Pickburn (Head of Service - Smile Foundation)" userId="0d96102d-4e4b-4256-bece-aa59df829ddc" providerId="ADAL" clId="{FE6799B1-4ED8-499C-B5A3-7E965FA6639D}" dt="2026-04-22T15:11:25.454" v="3778" actId="14100"/>
          <ac:picMkLst>
            <pc:docMk/>
            <pc:sldMk cId="1794427521" sldId="256"/>
            <ac:picMk id="10" creationId="{B8D7CE91-F22D-A032-0DCC-EC57817A8764}"/>
          </ac:picMkLst>
        </pc:picChg>
      </pc:sldChg>
      <pc:sldChg chg="modSp mod ord">
        <pc:chgData name="Carole Pickburn (Head of Service - Smile Foundation)" userId="0d96102d-4e4b-4256-bece-aa59df829ddc" providerId="ADAL" clId="{FE6799B1-4ED8-499C-B5A3-7E965FA6639D}" dt="2026-04-17T11:17:56.652" v="3448" actId="27636"/>
        <pc:sldMkLst>
          <pc:docMk/>
          <pc:sldMk cId="2099249185" sldId="257"/>
        </pc:sldMkLst>
        <pc:spChg chg="mod">
          <ac:chgData name="Carole Pickburn (Head of Service - Smile Foundation)" userId="0d96102d-4e4b-4256-bece-aa59df829ddc" providerId="ADAL" clId="{FE6799B1-4ED8-499C-B5A3-7E965FA6639D}" dt="2026-04-17T11:17:56.652" v="3448" actId="27636"/>
          <ac:spMkLst>
            <pc:docMk/>
            <pc:sldMk cId="2099249185" sldId="257"/>
            <ac:spMk id="3" creationId="{4E2A7AB0-3849-025A-8311-B35ED66A6FDE}"/>
          </ac:spMkLst>
        </pc:spChg>
      </pc:sldChg>
      <pc:sldChg chg="modSp mod">
        <pc:chgData name="Carole Pickburn (Head of Service - Smile Foundation)" userId="0d96102d-4e4b-4256-bece-aa59df829ddc" providerId="ADAL" clId="{FE6799B1-4ED8-499C-B5A3-7E965FA6639D}" dt="2026-04-20T13:57:37.004" v="3750" actId="207"/>
        <pc:sldMkLst>
          <pc:docMk/>
          <pc:sldMk cId="4070107370" sldId="258"/>
        </pc:sldMkLst>
        <pc:spChg chg="mod">
          <ac:chgData name="Carole Pickburn (Head of Service - Smile Foundation)" userId="0d96102d-4e4b-4256-bece-aa59df829ddc" providerId="ADAL" clId="{FE6799B1-4ED8-499C-B5A3-7E965FA6639D}" dt="2026-04-20T13:57:37.004" v="3750" actId="207"/>
          <ac:spMkLst>
            <pc:docMk/>
            <pc:sldMk cId="4070107370" sldId="258"/>
            <ac:spMk id="3" creationId="{7A06CE98-50DB-B36E-5384-15C40814353C}"/>
          </ac:spMkLst>
        </pc:spChg>
      </pc:sldChg>
      <pc:sldChg chg="addSp delSp modSp new mod">
        <pc:chgData name="Carole Pickburn (Head of Service - Smile Foundation)" userId="0d96102d-4e4b-4256-bece-aa59df829ddc" providerId="ADAL" clId="{FE6799B1-4ED8-499C-B5A3-7E965FA6639D}" dt="2026-04-16T15:21:48.157" v="2098" actId="167"/>
        <pc:sldMkLst>
          <pc:docMk/>
          <pc:sldMk cId="313544692" sldId="259"/>
        </pc:sldMkLst>
        <pc:picChg chg="add mod ord">
          <ac:chgData name="Carole Pickburn (Head of Service - Smile Foundation)" userId="0d96102d-4e4b-4256-bece-aa59df829ddc" providerId="ADAL" clId="{FE6799B1-4ED8-499C-B5A3-7E965FA6639D}" dt="2026-04-16T15:21:48.157" v="2098" actId="167"/>
          <ac:picMkLst>
            <pc:docMk/>
            <pc:sldMk cId="313544692" sldId="259"/>
            <ac:picMk id="5" creationId="{6B39350E-26CF-D1A5-872F-E076E194B0BF}"/>
          </ac:picMkLst>
        </pc:picChg>
      </pc:sldChg>
      <pc:sldChg chg="addSp delSp modSp new mod">
        <pc:chgData name="Carole Pickburn (Head of Service - Smile Foundation)" userId="0d96102d-4e4b-4256-bece-aa59df829ddc" providerId="ADAL" clId="{FE6799B1-4ED8-499C-B5A3-7E965FA6639D}" dt="2026-03-23T15:41:44.870" v="1317" actId="1076"/>
        <pc:sldMkLst>
          <pc:docMk/>
          <pc:sldMk cId="4090451946" sldId="264"/>
        </pc:sldMkLst>
        <pc:spChg chg="add mod">
          <ac:chgData name="Carole Pickburn (Head of Service - Smile Foundation)" userId="0d96102d-4e4b-4256-bece-aa59df829ddc" providerId="ADAL" clId="{FE6799B1-4ED8-499C-B5A3-7E965FA6639D}" dt="2026-03-23T15:41:44.870" v="1317" actId="1076"/>
          <ac:spMkLst>
            <pc:docMk/>
            <pc:sldMk cId="4090451946" sldId="264"/>
            <ac:spMk id="4" creationId="{C3F15CC4-D09C-4DC2-2D39-6C37ED433A0A}"/>
          </ac:spMkLst>
        </pc:spChg>
      </pc:sldChg>
      <pc:sldChg chg="addSp delSp modSp new mod ord">
        <pc:chgData name="Carole Pickburn (Head of Service - Smile Foundation)" userId="0d96102d-4e4b-4256-bece-aa59df829ddc" providerId="ADAL" clId="{FE6799B1-4ED8-499C-B5A3-7E965FA6639D}" dt="2026-04-17T11:22:56.283" v="3466" actId="20577"/>
        <pc:sldMkLst>
          <pc:docMk/>
          <pc:sldMk cId="4286069594" sldId="265"/>
        </pc:sldMkLst>
        <pc:spChg chg="mod">
          <ac:chgData name="Carole Pickburn (Head of Service - Smile Foundation)" userId="0d96102d-4e4b-4256-bece-aa59df829ddc" providerId="ADAL" clId="{FE6799B1-4ED8-499C-B5A3-7E965FA6639D}" dt="2026-03-23T15:43:23.006" v="1329" actId="1076"/>
          <ac:spMkLst>
            <pc:docMk/>
            <pc:sldMk cId="4286069594" sldId="265"/>
            <ac:spMk id="2" creationId="{6FB2F9E3-094E-2199-8830-37730EB87D53}"/>
          </ac:spMkLst>
        </pc:spChg>
        <pc:spChg chg="mod">
          <ac:chgData name="Carole Pickburn (Head of Service - Smile Foundation)" userId="0d96102d-4e4b-4256-bece-aa59df829ddc" providerId="ADAL" clId="{FE6799B1-4ED8-499C-B5A3-7E965FA6639D}" dt="2026-04-17T11:22:56.283" v="3466" actId="20577"/>
          <ac:spMkLst>
            <pc:docMk/>
            <pc:sldMk cId="4286069594" sldId="265"/>
            <ac:spMk id="3" creationId="{D8D6E04C-6427-B234-5C8F-C20CA5EA73FB}"/>
          </ac:spMkLst>
        </pc:spChg>
        <pc:picChg chg="add mod">
          <ac:chgData name="Carole Pickburn (Head of Service - Smile Foundation)" userId="0d96102d-4e4b-4256-bece-aa59df829ddc" providerId="ADAL" clId="{FE6799B1-4ED8-499C-B5A3-7E965FA6639D}" dt="2026-03-23T15:43:09.936" v="1327"/>
          <ac:picMkLst>
            <pc:docMk/>
            <pc:sldMk cId="4286069594" sldId="265"/>
            <ac:picMk id="4" creationId="{5EFA2D67-2264-C374-E437-EFCE5AC6565D}"/>
          </ac:picMkLst>
        </pc:picChg>
      </pc:sldChg>
      <pc:sldChg chg="addSp delSp modSp new mod ord">
        <pc:chgData name="Carole Pickburn (Head of Service - Smile Foundation)" userId="0d96102d-4e4b-4256-bece-aa59df829ddc" providerId="ADAL" clId="{FE6799B1-4ED8-499C-B5A3-7E965FA6639D}" dt="2026-03-23T15:43:58.646" v="1333" actId="1076"/>
        <pc:sldMkLst>
          <pc:docMk/>
          <pc:sldMk cId="1569612143" sldId="266"/>
        </pc:sldMkLst>
        <pc:spChg chg="mod">
          <ac:chgData name="Carole Pickburn (Head of Service - Smile Foundation)" userId="0d96102d-4e4b-4256-bece-aa59df829ddc" providerId="ADAL" clId="{FE6799B1-4ED8-499C-B5A3-7E965FA6639D}" dt="2026-03-23T15:43:46.427" v="1331" actId="1076"/>
          <ac:spMkLst>
            <pc:docMk/>
            <pc:sldMk cId="1569612143" sldId="266"/>
            <ac:spMk id="2" creationId="{CEE0A26E-8FF2-A959-BE16-67A68C8B4A0C}"/>
          </ac:spMkLst>
        </pc:spChg>
        <pc:spChg chg="mod">
          <ac:chgData name="Carole Pickburn (Head of Service - Smile Foundation)" userId="0d96102d-4e4b-4256-bece-aa59df829ddc" providerId="ADAL" clId="{FE6799B1-4ED8-499C-B5A3-7E965FA6639D}" dt="2026-03-23T15:43:58.646" v="1333" actId="1076"/>
          <ac:spMkLst>
            <pc:docMk/>
            <pc:sldMk cId="1569612143" sldId="266"/>
            <ac:spMk id="3" creationId="{2F6C6C5C-9B0E-6073-B2E9-79ECA2852599}"/>
          </ac:spMkLst>
        </pc:spChg>
        <pc:picChg chg="add mod ord">
          <ac:chgData name="Carole Pickburn (Head of Service - Smile Foundation)" userId="0d96102d-4e4b-4256-bece-aa59df829ddc" providerId="ADAL" clId="{FE6799B1-4ED8-499C-B5A3-7E965FA6639D}" dt="2026-03-23T15:43:54.615" v="1332" actId="1076"/>
          <ac:picMkLst>
            <pc:docMk/>
            <pc:sldMk cId="1569612143" sldId="266"/>
            <ac:picMk id="4" creationId="{2281E567-1AAC-6AF8-1348-61F014BD5680}"/>
          </ac:picMkLst>
        </pc:picChg>
      </pc:sldChg>
      <pc:sldChg chg="addSp delSp modSp new mod ord">
        <pc:chgData name="Carole Pickburn (Head of Service - Smile Foundation)" userId="0d96102d-4e4b-4256-bece-aa59df829ddc" providerId="ADAL" clId="{FE6799B1-4ED8-499C-B5A3-7E965FA6639D}" dt="2026-03-23T16:24:12.089" v="1819"/>
        <pc:sldMkLst>
          <pc:docMk/>
          <pc:sldMk cId="3655373826" sldId="268"/>
        </pc:sldMkLst>
        <pc:spChg chg="mod">
          <ac:chgData name="Carole Pickburn (Head of Service - Smile Foundation)" userId="0d96102d-4e4b-4256-bece-aa59df829ddc" providerId="ADAL" clId="{FE6799B1-4ED8-499C-B5A3-7E965FA6639D}" dt="2026-03-23T15:39:37.641" v="1306" actId="20577"/>
          <ac:spMkLst>
            <pc:docMk/>
            <pc:sldMk cId="3655373826" sldId="268"/>
            <ac:spMk id="3" creationId="{C15197C2-2AFB-C263-A319-DAB74C726EC0}"/>
          </ac:spMkLst>
        </pc:spChg>
      </pc:sldChg>
      <pc:sldChg chg="addSp delSp modSp new mod ord">
        <pc:chgData name="Carole Pickburn (Head of Service - Smile Foundation)" userId="0d96102d-4e4b-4256-bece-aa59df829ddc" providerId="ADAL" clId="{FE6799B1-4ED8-499C-B5A3-7E965FA6639D}" dt="2026-04-16T15:35:17.990" v="2211" actId="207"/>
        <pc:sldMkLst>
          <pc:docMk/>
          <pc:sldMk cId="3626521923" sldId="269"/>
        </pc:sldMkLst>
        <pc:graphicFrameChg chg="add mod ord modGraphic">
          <ac:chgData name="Carole Pickburn (Head of Service - Smile Foundation)" userId="0d96102d-4e4b-4256-bece-aa59df829ddc" providerId="ADAL" clId="{FE6799B1-4ED8-499C-B5A3-7E965FA6639D}" dt="2026-04-16T15:35:17.990" v="2211" actId="207"/>
          <ac:graphicFrameMkLst>
            <pc:docMk/>
            <pc:sldMk cId="3626521923" sldId="269"/>
            <ac:graphicFrameMk id="5" creationId="{CB7C1BD7-1102-DFF4-4189-3728BA3A4892}"/>
          </ac:graphicFrameMkLst>
        </pc:graphicFrameChg>
      </pc:sldChg>
      <pc:sldChg chg="modSp mod modNotesTx">
        <pc:chgData name="Carole Pickburn (Head of Service - Smile Foundation)" userId="0d96102d-4e4b-4256-bece-aa59df829ddc" providerId="ADAL" clId="{FE6799B1-4ED8-499C-B5A3-7E965FA6639D}" dt="2026-04-20T13:56:57.815" v="3747" actId="20577"/>
        <pc:sldMkLst>
          <pc:docMk/>
          <pc:sldMk cId="671882431" sldId="270"/>
        </pc:sldMkLst>
        <pc:picChg chg="ord">
          <ac:chgData name="Carole Pickburn (Head of Service - Smile Foundation)" userId="0d96102d-4e4b-4256-bece-aa59df829ddc" providerId="ADAL" clId="{FE6799B1-4ED8-499C-B5A3-7E965FA6639D}" dt="2026-04-17T11:14:15.214" v="3403" actId="171"/>
          <ac:picMkLst>
            <pc:docMk/>
            <pc:sldMk cId="671882431" sldId="270"/>
            <ac:picMk id="5" creationId="{C774FD46-D059-A9D5-4C7F-BB6935DCDCD1}"/>
          </ac:picMkLst>
        </pc:picChg>
      </pc:sldChg>
      <pc:sldChg chg="addSp delSp modSp new mod ord">
        <pc:chgData name="Carole Pickburn (Head of Service - Smile Foundation)" userId="0d96102d-4e4b-4256-bece-aa59df829ddc" providerId="ADAL" clId="{FE6799B1-4ED8-499C-B5A3-7E965FA6639D}" dt="2026-03-23T15:41:23.218" v="1316"/>
        <pc:sldMkLst>
          <pc:docMk/>
          <pc:sldMk cId="226265842" sldId="271"/>
        </pc:sldMkLst>
      </pc:sldChg>
      <pc:sldChg chg="addSp delSp modSp new mod">
        <pc:chgData name="Carole Pickburn (Head of Service - Smile Foundation)" userId="0d96102d-4e4b-4256-bece-aa59df829ddc" providerId="ADAL" clId="{FE6799B1-4ED8-499C-B5A3-7E965FA6639D}" dt="2026-03-23T15:53:16.746" v="1367" actId="1076"/>
        <pc:sldMkLst>
          <pc:docMk/>
          <pc:sldMk cId="3717272853" sldId="274"/>
        </pc:sldMkLst>
        <pc:spChg chg="mod">
          <ac:chgData name="Carole Pickburn (Head of Service - Smile Foundation)" userId="0d96102d-4e4b-4256-bece-aa59df829ddc" providerId="ADAL" clId="{FE6799B1-4ED8-499C-B5A3-7E965FA6639D}" dt="2026-03-23T15:47:21.313" v="1360" actId="207"/>
          <ac:spMkLst>
            <pc:docMk/>
            <pc:sldMk cId="3717272853" sldId="274"/>
            <ac:spMk id="2" creationId="{B32D049C-CA15-F778-F4FE-B2403017B305}"/>
          </ac:spMkLst>
        </pc:spChg>
        <pc:picChg chg="add mod ord">
          <ac:chgData name="Carole Pickburn (Head of Service - Smile Foundation)" userId="0d96102d-4e4b-4256-bece-aa59df829ddc" providerId="ADAL" clId="{FE6799B1-4ED8-499C-B5A3-7E965FA6639D}" dt="2026-03-23T15:53:16.746" v="1367" actId="1076"/>
          <ac:picMkLst>
            <pc:docMk/>
            <pc:sldMk cId="3717272853" sldId="274"/>
            <ac:picMk id="3" creationId="{CD775FC4-8225-02FA-ECC2-06766951DEDB}"/>
          </ac:picMkLst>
        </pc:picChg>
      </pc:sldChg>
      <pc:sldChg chg="addSp delSp modSp add mod ord">
        <pc:chgData name="Carole Pickburn (Head of Service - Smile Foundation)" userId="0d96102d-4e4b-4256-bece-aa59df829ddc" providerId="ADAL" clId="{FE6799B1-4ED8-499C-B5A3-7E965FA6639D}" dt="2026-04-16T15:36:30.281" v="2228" actId="14100"/>
        <pc:sldMkLst>
          <pc:docMk/>
          <pc:sldMk cId="297090325" sldId="275"/>
        </pc:sldMkLst>
        <pc:spChg chg="mod">
          <ac:chgData name="Carole Pickburn (Head of Service - Smile Foundation)" userId="0d96102d-4e4b-4256-bece-aa59df829ddc" providerId="ADAL" clId="{FE6799B1-4ED8-499C-B5A3-7E965FA6639D}" dt="2026-03-23T16:24:30.399" v="1831" actId="20577"/>
          <ac:spMkLst>
            <pc:docMk/>
            <pc:sldMk cId="297090325" sldId="275"/>
            <ac:spMk id="2" creationId="{7193B188-8E03-3FB4-43CD-6C0E3B615ED1}"/>
          </ac:spMkLst>
        </pc:spChg>
        <pc:spChg chg="mod">
          <ac:chgData name="Carole Pickburn (Head of Service - Smile Foundation)" userId="0d96102d-4e4b-4256-bece-aa59df829ddc" providerId="ADAL" clId="{FE6799B1-4ED8-499C-B5A3-7E965FA6639D}" dt="2026-04-16T15:36:30.281" v="2228" actId="14100"/>
          <ac:spMkLst>
            <pc:docMk/>
            <pc:sldMk cId="297090325" sldId="275"/>
            <ac:spMk id="3" creationId="{C68940BD-A2DE-367B-13BF-F2DA8EFD57D5}"/>
          </ac:spMkLst>
        </pc:spChg>
      </pc:sldChg>
      <pc:sldChg chg="modSp mod">
        <pc:chgData name="Carole Pickburn (Head of Service - Smile Foundation)" userId="0d96102d-4e4b-4256-bece-aa59df829ddc" providerId="ADAL" clId="{FE6799B1-4ED8-499C-B5A3-7E965FA6639D}" dt="2026-04-16T15:36:14.073" v="2227" actId="20577"/>
        <pc:sldMkLst>
          <pc:docMk/>
          <pc:sldMk cId="3366190400" sldId="276"/>
        </pc:sldMkLst>
        <pc:spChg chg="mod">
          <ac:chgData name="Carole Pickburn (Head of Service - Smile Foundation)" userId="0d96102d-4e4b-4256-bece-aa59df829ddc" providerId="ADAL" clId="{FE6799B1-4ED8-499C-B5A3-7E965FA6639D}" dt="2026-04-16T15:36:14.073" v="2227" actId="20577"/>
          <ac:spMkLst>
            <pc:docMk/>
            <pc:sldMk cId="3366190400" sldId="276"/>
            <ac:spMk id="3" creationId="{54E69156-C8BE-02B8-B2A7-F4E9A7E2807C}"/>
          </ac:spMkLst>
        </pc:spChg>
      </pc:sldChg>
      <pc:sldChg chg="addSp delSp modSp new mod ord">
        <pc:chgData name="Carole Pickburn (Head of Service - Smile Foundation)" userId="0d96102d-4e4b-4256-bece-aa59df829ddc" providerId="ADAL" clId="{FE6799B1-4ED8-499C-B5A3-7E965FA6639D}" dt="2026-04-16T15:51:37.356" v="2580" actId="1076"/>
        <pc:sldMkLst>
          <pc:docMk/>
          <pc:sldMk cId="2177881028" sldId="278"/>
        </pc:sldMkLst>
        <pc:spChg chg="add mod">
          <ac:chgData name="Carole Pickburn (Head of Service - Smile Foundation)" userId="0d96102d-4e4b-4256-bece-aa59df829ddc" providerId="ADAL" clId="{FE6799B1-4ED8-499C-B5A3-7E965FA6639D}" dt="2026-04-16T15:37:07.209" v="2230" actId="1076"/>
          <ac:spMkLst>
            <pc:docMk/>
            <pc:sldMk cId="2177881028" sldId="278"/>
            <ac:spMk id="2" creationId="{E4F2BEB8-71B6-6668-77F5-26D6859FE15D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40:41.768" v="2312" actId="113"/>
          <ac:spMkLst>
            <pc:docMk/>
            <pc:sldMk cId="2177881028" sldId="278"/>
            <ac:spMk id="3" creationId="{53A771B7-AD6C-AB40-789E-7FB3BF25A62D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40:47.514" v="2313" actId="113"/>
          <ac:spMkLst>
            <pc:docMk/>
            <pc:sldMk cId="2177881028" sldId="278"/>
            <ac:spMk id="7" creationId="{542FE156-76ED-00A5-5631-4923250D6198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43:39.189" v="2392" actId="20577"/>
          <ac:spMkLst>
            <pc:docMk/>
            <pc:sldMk cId="2177881028" sldId="278"/>
            <ac:spMk id="11" creationId="{ECE53866-E96E-8630-0735-CCF1CF622079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51:32.633" v="2579" actId="1076"/>
          <ac:spMkLst>
            <pc:docMk/>
            <pc:sldMk cId="2177881028" sldId="278"/>
            <ac:spMk id="12" creationId="{056F66F6-5A83-B6F2-C45E-563EF86553DB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43:58.624" v="2412" actId="13822"/>
          <ac:spMkLst>
            <pc:docMk/>
            <pc:sldMk cId="2177881028" sldId="278"/>
            <ac:spMk id="17" creationId="{7A17095D-9639-092E-A9B7-D96A7F00648E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51:37.356" v="2580" actId="1076"/>
          <ac:spMkLst>
            <pc:docMk/>
            <pc:sldMk cId="2177881028" sldId="278"/>
            <ac:spMk id="18" creationId="{325449E4-6B80-E8D9-35C5-94D1BF28F42C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51:27.792" v="2578" actId="1076"/>
          <ac:spMkLst>
            <pc:docMk/>
            <pc:sldMk cId="2177881028" sldId="278"/>
            <ac:spMk id="19" creationId="{32A6B20B-C2FC-4CDB-BAD3-4FA40B464D30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51:24.045" v="2577" actId="1076"/>
          <ac:spMkLst>
            <pc:docMk/>
            <pc:sldMk cId="2177881028" sldId="278"/>
            <ac:spMk id="20" creationId="{7D2D7562-A501-2894-4CB3-26BFAB39CE57}"/>
          </ac:spMkLst>
        </pc:spChg>
        <pc:spChg chg="add">
          <ac:chgData name="Carole Pickburn (Head of Service - Smile Foundation)" userId="0d96102d-4e4b-4256-bece-aa59df829ddc" providerId="ADAL" clId="{FE6799B1-4ED8-499C-B5A3-7E965FA6639D}" dt="2026-04-16T15:47:54.448" v="2480" actId="11529"/>
          <ac:spMkLst>
            <pc:docMk/>
            <pc:sldMk cId="2177881028" sldId="278"/>
            <ac:spMk id="21" creationId="{3578268A-F7C1-F16F-6E69-FC3098B94A61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49:23.824" v="2531" actId="20577"/>
          <ac:spMkLst>
            <pc:docMk/>
            <pc:sldMk cId="2177881028" sldId="278"/>
            <ac:spMk id="24" creationId="{2591A7AC-C844-233A-C25F-0F46CE2AEE1B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6T15:49:54.737" v="2562" actId="20577"/>
          <ac:spMkLst>
            <pc:docMk/>
            <pc:sldMk cId="2177881028" sldId="278"/>
            <ac:spMk id="25" creationId="{66B5C243-30E4-2AFD-B072-DDCA730F203A}"/>
          </ac:spMkLst>
        </pc:spChg>
        <pc:cxnChg chg="add mod">
          <ac:chgData name="Carole Pickburn (Head of Service - Smile Foundation)" userId="0d96102d-4e4b-4256-bece-aa59df829ddc" providerId="ADAL" clId="{FE6799B1-4ED8-499C-B5A3-7E965FA6639D}" dt="2026-04-16T15:48:38.289" v="2485" actId="1582"/>
          <ac:cxnSpMkLst>
            <pc:docMk/>
            <pc:sldMk cId="2177881028" sldId="278"/>
            <ac:cxnSpMk id="13" creationId="{F83429AD-6545-C0F7-2409-9C9BC7320314}"/>
          </ac:cxnSpMkLst>
        </pc:cxnChg>
        <pc:cxnChg chg="add mod">
          <ac:chgData name="Carole Pickburn (Head of Service - Smile Foundation)" userId="0d96102d-4e4b-4256-bece-aa59df829ddc" providerId="ADAL" clId="{FE6799B1-4ED8-499C-B5A3-7E965FA6639D}" dt="2026-04-16T15:50:23.412" v="2565" actId="1076"/>
          <ac:cxnSpMkLst>
            <pc:docMk/>
            <pc:sldMk cId="2177881028" sldId="278"/>
            <ac:cxnSpMk id="26" creationId="{8651BBA3-10AC-0B45-796D-4AF56506D78A}"/>
          </ac:cxnSpMkLst>
        </pc:cxnChg>
        <pc:cxnChg chg="add mod">
          <ac:chgData name="Carole Pickburn (Head of Service - Smile Foundation)" userId="0d96102d-4e4b-4256-bece-aa59df829ddc" providerId="ADAL" clId="{FE6799B1-4ED8-499C-B5A3-7E965FA6639D}" dt="2026-04-16T15:50:41.678" v="2569" actId="1076"/>
          <ac:cxnSpMkLst>
            <pc:docMk/>
            <pc:sldMk cId="2177881028" sldId="278"/>
            <ac:cxnSpMk id="27" creationId="{C634662F-D7FF-916A-6AE6-E1FB082D29C6}"/>
          </ac:cxnSpMkLst>
        </pc:cxnChg>
        <pc:cxnChg chg="add mod">
          <ac:chgData name="Carole Pickburn (Head of Service - Smile Foundation)" userId="0d96102d-4e4b-4256-bece-aa59df829ddc" providerId="ADAL" clId="{FE6799B1-4ED8-499C-B5A3-7E965FA6639D}" dt="2026-04-16T15:50:52.154" v="2571" actId="1076"/>
          <ac:cxnSpMkLst>
            <pc:docMk/>
            <pc:sldMk cId="2177881028" sldId="278"/>
            <ac:cxnSpMk id="28" creationId="{BDCEBEB7-7A28-DD5D-ADBB-21E34AACB7E7}"/>
          </ac:cxnSpMkLst>
        </pc:cxnChg>
        <pc:cxnChg chg="add mod">
          <ac:chgData name="Carole Pickburn (Head of Service - Smile Foundation)" userId="0d96102d-4e4b-4256-bece-aa59df829ddc" providerId="ADAL" clId="{FE6799B1-4ED8-499C-B5A3-7E965FA6639D}" dt="2026-04-16T15:51:08.400" v="2576" actId="14100"/>
          <ac:cxnSpMkLst>
            <pc:docMk/>
            <pc:sldMk cId="2177881028" sldId="278"/>
            <ac:cxnSpMk id="29" creationId="{EB4D1ABD-E14F-A0A9-5CC8-79922E71E8C3}"/>
          </ac:cxnSpMkLst>
        </pc:cxnChg>
      </pc:sldChg>
      <pc:sldChg chg="addSp delSp modSp new mod">
        <pc:chgData name="Carole Pickburn (Head of Service - Smile Foundation)" userId="0d96102d-4e4b-4256-bece-aa59df829ddc" providerId="ADAL" clId="{FE6799B1-4ED8-499C-B5A3-7E965FA6639D}" dt="2026-03-23T16:23:25.564" v="1817" actId="478"/>
        <pc:sldMkLst>
          <pc:docMk/>
          <pc:sldMk cId="1229963952" sldId="279"/>
        </pc:sldMkLst>
        <pc:spChg chg="mod">
          <ac:chgData name="Carole Pickburn (Head of Service - Smile Foundation)" userId="0d96102d-4e4b-4256-bece-aa59df829ddc" providerId="ADAL" clId="{FE6799B1-4ED8-499C-B5A3-7E965FA6639D}" dt="2026-03-23T15:57:01.297" v="1446" actId="207"/>
          <ac:spMkLst>
            <pc:docMk/>
            <pc:sldMk cId="1229963952" sldId="279"/>
            <ac:spMk id="2" creationId="{C8C42084-7A3B-90A2-A3B6-DB705E2FA5A0}"/>
          </ac:spMkLst>
        </pc:spChg>
        <pc:spChg chg="mod">
          <ac:chgData name="Carole Pickburn (Head of Service - Smile Foundation)" userId="0d96102d-4e4b-4256-bece-aa59df829ddc" providerId="ADAL" clId="{FE6799B1-4ED8-499C-B5A3-7E965FA6639D}" dt="2026-03-23T16:13:28.741" v="1765" actId="20577"/>
          <ac:spMkLst>
            <pc:docMk/>
            <pc:sldMk cId="1229963952" sldId="279"/>
            <ac:spMk id="3" creationId="{A2391320-0559-8D48-09C8-9939229DF92E}"/>
          </ac:spMkLst>
        </pc:spChg>
      </pc:sldChg>
      <pc:sldChg chg="modSp new mod">
        <pc:chgData name="Carole Pickburn (Head of Service - Smile Foundation)" userId="0d96102d-4e4b-4256-bece-aa59df829ddc" providerId="ADAL" clId="{FE6799B1-4ED8-499C-B5A3-7E965FA6639D}" dt="2026-03-23T16:28:45.232" v="2078" actId="20577"/>
        <pc:sldMkLst>
          <pc:docMk/>
          <pc:sldMk cId="1771757923" sldId="280"/>
        </pc:sldMkLst>
        <pc:spChg chg="mod">
          <ac:chgData name="Carole Pickburn (Head of Service - Smile Foundation)" userId="0d96102d-4e4b-4256-bece-aa59df829ddc" providerId="ADAL" clId="{FE6799B1-4ED8-499C-B5A3-7E965FA6639D}" dt="2026-03-23T16:25:56.343" v="1854" actId="20577"/>
          <ac:spMkLst>
            <pc:docMk/>
            <pc:sldMk cId="1771757923" sldId="280"/>
            <ac:spMk id="2" creationId="{5D9749B1-299C-CE78-DF60-3AFDA45A4106}"/>
          </ac:spMkLst>
        </pc:spChg>
        <pc:spChg chg="mod">
          <ac:chgData name="Carole Pickburn (Head of Service - Smile Foundation)" userId="0d96102d-4e4b-4256-bece-aa59df829ddc" providerId="ADAL" clId="{FE6799B1-4ED8-499C-B5A3-7E965FA6639D}" dt="2026-03-23T16:28:45.232" v="2078" actId="20577"/>
          <ac:spMkLst>
            <pc:docMk/>
            <pc:sldMk cId="1771757923" sldId="280"/>
            <ac:spMk id="3" creationId="{8327722F-B280-802B-827C-1CF76DCF992C}"/>
          </ac:spMkLst>
        </pc:spChg>
      </pc:sldChg>
      <pc:sldChg chg="addSp delSp modSp new mod ord">
        <pc:chgData name="Carole Pickburn (Head of Service - Smile Foundation)" userId="0d96102d-4e4b-4256-bece-aa59df829ddc" providerId="ADAL" clId="{FE6799B1-4ED8-499C-B5A3-7E965FA6639D}" dt="2026-04-17T11:12:51.929" v="3397" actId="167"/>
        <pc:sldMkLst>
          <pc:docMk/>
          <pc:sldMk cId="807576909" sldId="281"/>
        </pc:sldMkLst>
        <pc:spChg chg="mod">
          <ac:chgData name="Carole Pickburn (Head of Service - Smile Foundation)" userId="0d96102d-4e4b-4256-bece-aa59df829ddc" providerId="ADAL" clId="{FE6799B1-4ED8-499C-B5A3-7E965FA6639D}" dt="2026-04-17T11:12:17.306" v="3392" actId="113"/>
          <ac:spMkLst>
            <pc:docMk/>
            <pc:sldMk cId="807576909" sldId="281"/>
            <ac:spMk id="2" creationId="{40FA61F3-9213-9016-746C-202BC6296D12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11:12:38.757" v="3394" actId="1076"/>
          <ac:spMkLst>
            <pc:docMk/>
            <pc:sldMk cId="807576909" sldId="281"/>
            <ac:spMk id="8" creationId="{5AB7B9DD-1381-807B-A388-CB8FE8D83CC6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11:00:36.937" v="3120" actId="313"/>
          <ac:spMkLst>
            <pc:docMk/>
            <pc:sldMk cId="807576909" sldId="281"/>
            <ac:spMk id="11" creationId="{5571E331-52F8-A0F0-A211-F52A1392A6AD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11:00:27.143" v="3115" actId="14100"/>
          <ac:spMkLst>
            <pc:docMk/>
            <pc:sldMk cId="807576909" sldId="281"/>
            <ac:spMk id="12" creationId="{F5B3F621-4B36-A315-0134-90B7D9915CF7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11:06:11.920" v="3356" actId="33524"/>
          <ac:spMkLst>
            <pc:docMk/>
            <pc:sldMk cId="807576909" sldId="281"/>
            <ac:spMk id="13" creationId="{471ECC12-D355-E117-B64E-84DD097FEA4C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11:05:57.745" v="3355" actId="1076"/>
          <ac:spMkLst>
            <pc:docMk/>
            <pc:sldMk cId="807576909" sldId="281"/>
            <ac:spMk id="14" creationId="{E66AF011-A5F5-BBD4-E9A1-EF26C826A48E}"/>
          </ac:spMkLst>
        </pc:spChg>
        <pc:picChg chg="add mod ord modCrop">
          <ac:chgData name="Carole Pickburn (Head of Service - Smile Foundation)" userId="0d96102d-4e4b-4256-bece-aa59df829ddc" providerId="ADAL" clId="{FE6799B1-4ED8-499C-B5A3-7E965FA6639D}" dt="2026-04-17T11:12:34.958" v="3393" actId="14100"/>
          <ac:picMkLst>
            <pc:docMk/>
            <pc:sldMk cId="807576909" sldId="281"/>
            <ac:picMk id="5" creationId="{0707557F-ABEF-3FA6-193D-5299514BED14}"/>
          </ac:picMkLst>
        </pc:picChg>
        <pc:picChg chg="add mod ord">
          <ac:chgData name="Carole Pickburn (Head of Service - Smile Foundation)" userId="0d96102d-4e4b-4256-bece-aa59df829ddc" providerId="ADAL" clId="{FE6799B1-4ED8-499C-B5A3-7E965FA6639D}" dt="2026-04-17T11:12:51.929" v="3397" actId="167"/>
          <ac:picMkLst>
            <pc:docMk/>
            <pc:sldMk cId="807576909" sldId="281"/>
            <ac:picMk id="15" creationId="{96FDB7C3-9C4C-362D-CFE9-17BA3BFF7DAC}"/>
          </ac:picMkLst>
        </pc:picChg>
      </pc:sldChg>
      <pc:sldChg chg="addSp delSp modSp new mod ord">
        <pc:chgData name="Carole Pickburn (Head of Service - Smile Foundation)" userId="0d96102d-4e4b-4256-bece-aa59df829ddc" providerId="ADAL" clId="{FE6799B1-4ED8-499C-B5A3-7E965FA6639D}" dt="2026-04-17T13:41:37.290" v="3503" actId="113"/>
        <pc:sldMkLst>
          <pc:docMk/>
          <pc:sldMk cId="653418370" sldId="282"/>
        </pc:sldMkLst>
        <pc:spChg chg="mod">
          <ac:chgData name="Carole Pickburn (Head of Service - Smile Foundation)" userId="0d96102d-4e4b-4256-bece-aa59df829ddc" providerId="ADAL" clId="{FE6799B1-4ED8-499C-B5A3-7E965FA6639D}" dt="2026-04-17T13:41:37.290" v="3503" actId="113"/>
          <ac:spMkLst>
            <pc:docMk/>
            <pc:sldMk cId="653418370" sldId="282"/>
            <ac:spMk id="2" creationId="{28856D77-0457-BB73-4D99-53B4055F090B}"/>
          </ac:spMkLst>
        </pc:spChg>
        <pc:spChg chg="add mod">
          <ac:chgData name="Carole Pickburn (Head of Service - Smile Foundation)" userId="0d96102d-4e4b-4256-bece-aa59df829ddc" providerId="ADAL" clId="{FE6799B1-4ED8-499C-B5A3-7E965FA6639D}" dt="2026-04-17T13:41:30.166" v="3502" actId="1076"/>
          <ac:spMkLst>
            <pc:docMk/>
            <pc:sldMk cId="653418370" sldId="282"/>
            <ac:spMk id="13" creationId="{A1291921-24B9-A456-C40B-ED055D31D0E6}"/>
          </ac:spMkLst>
        </pc:spChg>
        <pc:picChg chg="add mod">
          <ac:chgData name="Carole Pickburn (Head of Service - Smile Foundation)" userId="0d96102d-4e4b-4256-bece-aa59df829ddc" providerId="ADAL" clId="{FE6799B1-4ED8-499C-B5A3-7E965FA6639D}" dt="2026-04-17T10:42:36.936" v="2694" actId="1076"/>
          <ac:picMkLst>
            <pc:docMk/>
            <pc:sldMk cId="653418370" sldId="282"/>
            <ac:picMk id="4" creationId="{3478670F-3006-0227-0A36-57236F0B56ED}"/>
          </ac:picMkLst>
        </pc:picChg>
        <pc:picChg chg="add mod ord">
          <ac:chgData name="Carole Pickburn (Head of Service - Smile Foundation)" userId="0d96102d-4e4b-4256-bece-aa59df829ddc" providerId="ADAL" clId="{FE6799B1-4ED8-499C-B5A3-7E965FA6639D}" dt="2026-04-17T11:09:15.730" v="3363" actId="14100"/>
          <ac:picMkLst>
            <pc:docMk/>
            <pc:sldMk cId="653418370" sldId="282"/>
            <ac:picMk id="6" creationId="{95158995-8C20-4D07-9379-06A2FC1635F9}"/>
          </ac:picMkLst>
        </pc:picChg>
        <pc:picChg chg="add mod modCrop">
          <ac:chgData name="Carole Pickburn (Head of Service - Smile Foundation)" userId="0d96102d-4e4b-4256-bece-aa59df829ddc" providerId="ADAL" clId="{FE6799B1-4ED8-499C-B5A3-7E965FA6639D}" dt="2026-04-17T11:11:18.671" v="3387" actId="732"/>
          <ac:picMkLst>
            <pc:docMk/>
            <pc:sldMk cId="653418370" sldId="282"/>
            <ac:picMk id="10" creationId="{36032BA6-373B-CF69-B78E-F4B3CBA2D57F}"/>
          </ac:picMkLst>
        </pc:picChg>
        <pc:picChg chg="add mod modCrop">
          <ac:chgData name="Carole Pickburn (Head of Service - Smile Foundation)" userId="0d96102d-4e4b-4256-bece-aa59df829ddc" providerId="ADAL" clId="{FE6799B1-4ED8-499C-B5A3-7E965FA6639D}" dt="2026-04-17T11:11:09.508" v="3385" actId="1076"/>
          <ac:picMkLst>
            <pc:docMk/>
            <pc:sldMk cId="653418370" sldId="282"/>
            <ac:picMk id="12" creationId="{E99C06EC-71BE-61E0-6435-5934F35826B6}"/>
          </ac:picMkLst>
        </pc:picChg>
      </pc:sldChg>
      <pc:sldChg chg="addSp modSp new mod">
        <pc:chgData name="Carole Pickburn (Head of Service - Smile Foundation)" userId="0d96102d-4e4b-4256-bece-aa59df829ddc" providerId="ADAL" clId="{FE6799B1-4ED8-499C-B5A3-7E965FA6639D}" dt="2026-04-22T15:13:17.553" v="3793" actId="20577"/>
        <pc:sldMkLst>
          <pc:docMk/>
          <pc:sldMk cId="4203173336" sldId="283"/>
        </pc:sldMkLst>
        <pc:spChg chg="mod">
          <ac:chgData name="Carole Pickburn (Head of Service - Smile Foundation)" userId="0d96102d-4e4b-4256-bece-aa59df829ddc" providerId="ADAL" clId="{FE6799B1-4ED8-499C-B5A3-7E965FA6639D}" dt="2026-04-20T13:55:54.179" v="3746" actId="113"/>
          <ac:spMkLst>
            <pc:docMk/>
            <pc:sldMk cId="4203173336" sldId="283"/>
            <ac:spMk id="2" creationId="{802313AB-64A7-A676-92F6-A00465719F5E}"/>
          </ac:spMkLst>
        </pc:spChg>
        <pc:spChg chg="mod">
          <ac:chgData name="Carole Pickburn (Head of Service - Smile Foundation)" userId="0d96102d-4e4b-4256-bece-aa59df829ddc" providerId="ADAL" clId="{FE6799B1-4ED8-499C-B5A3-7E965FA6639D}" dt="2026-04-22T15:13:17.553" v="3793" actId="20577"/>
          <ac:spMkLst>
            <pc:docMk/>
            <pc:sldMk cId="4203173336" sldId="283"/>
            <ac:spMk id="3" creationId="{9FE53D1E-3776-6A5D-D386-90FD5B5D2082}"/>
          </ac:spMkLst>
        </pc:spChg>
        <pc:picChg chg="add mod">
          <ac:chgData name="Carole Pickburn (Head of Service - Smile Foundation)" userId="0d96102d-4e4b-4256-bece-aa59df829ddc" providerId="ADAL" clId="{FE6799B1-4ED8-499C-B5A3-7E965FA6639D}" dt="2026-04-20T13:50:16.048" v="3505"/>
          <ac:picMkLst>
            <pc:docMk/>
            <pc:sldMk cId="4203173336" sldId="283"/>
            <ac:picMk id="4" creationId="{28EEE6EC-9730-47C3-C99B-A9DE0482C6FD}"/>
          </ac:picMkLst>
        </pc:picChg>
      </pc:sldChg>
      <pc:sldChg chg="new del">
        <pc:chgData name="Carole Pickburn (Head of Service - Smile Foundation)" userId="0d96102d-4e4b-4256-bece-aa59df829ddc" providerId="ADAL" clId="{FE6799B1-4ED8-499C-B5A3-7E965FA6639D}" dt="2026-04-22T13:38:33.354" v="3758" actId="680"/>
        <pc:sldMkLst>
          <pc:docMk/>
          <pc:sldMk cId="938999678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A0D19-AF1A-42DB-B840-4A0B6822B5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BBDB9B-DB31-4B2D-BC45-FFE46F23D657}">
      <dgm:prSet phldrT="[Text]" phldr="0"/>
      <dgm:spPr>
        <a:solidFill>
          <a:srgbClr val="EB2D91"/>
        </a:solidFill>
      </dgm:spPr>
      <dgm:t>
        <a:bodyPr/>
        <a:lstStyle/>
        <a:p>
          <a:r>
            <a:rPr lang="en-GB" dirty="0"/>
            <a:t>Bridlington</a:t>
          </a:r>
        </a:p>
      </dgm:t>
    </dgm:pt>
    <dgm:pt modelId="{76DA847D-CE6B-4EEA-A43F-7833448793C8}" type="parTrans" cxnId="{76C5AA74-4B68-486E-8097-6DCE271E903B}">
      <dgm:prSet/>
      <dgm:spPr/>
      <dgm:t>
        <a:bodyPr/>
        <a:lstStyle/>
        <a:p>
          <a:endParaRPr lang="en-GB"/>
        </a:p>
      </dgm:t>
    </dgm:pt>
    <dgm:pt modelId="{1781DEA5-EF59-4CAB-BD92-06A6F190052D}" type="sibTrans" cxnId="{76C5AA74-4B68-486E-8097-6DCE271E903B}">
      <dgm:prSet/>
      <dgm:spPr/>
      <dgm:t>
        <a:bodyPr/>
        <a:lstStyle/>
        <a:p>
          <a:endParaRPr lang="en-GB"/>
        </a:p>
      </dgm:t>
    </dgm:pt>
    <dgm:pt modelId="{FA81E8CC-29EA-4B0D-8F4C-4034923FF100}">
      <dgm:prSet phldrT="[Text]" phldr="0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Hornsea</a:t>
          </a:r>
        </a:p>
      </dgm:t>
    </dgm:pt>
    <dgm:pt modelId="{AF318E56-6355-4A93-B9D7-D42A0E2DBB0D}" type="parTrans" cxnId="{7761915D-4236-4011-B9BD-7BD5556B63BF}">
      <dgm:prSet/>
      <dgm:spPr/>
      <dgm:t>
        <a:bodyPr/>
        <a:lstStyle/>
        <a:p>
          <a:endParaRPr lang="en-GB"/>
        </a:p>
      </dgm:t>
    </dgm:pt>
    <dgm:pt modelId="{90B6A350-8C49-4206-82F7-2FDB714F218B}" type="sibTrans" cxnId="{7761915D-4236-4011-B9BD-7BD5556B63BF}">
      <dgm:prSet/>
      <dgm:spPr/>
      <dgm:t>
        <a:bodyPr/>
        <a:lstStyle/>
        <a:p>
          <a:endParaRPr lang="en-GB"/>
        </a:p>
      </dgm:t>
    </dgm:pt>
    <dgm:pt modelId="{06005C1D-BC19-4437-BDF8-F126489F090E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Withernsea</a:t>
          </a:r>
        </a:p>
      </dgm:t>
    </dgm:pt>
    <dgm:pt modelId="{6FAC93B6-F3BD-4626-8108-94EC2384EB98}" type="parTrans" cxnId="{53FB9535-0718-4331-AA49-A561D9C01FBE}">
      <dgm:prSet/>
      <dgm:spPr/>
      <dgm:t>
        <a:bodyPr/>
        <a:lstStyle/>
        <a:p>
          <a:endParaRPr lang="en-GB"/>
        </a:p>
      </dgm:t>
    </dgm:pt>
    <dgm:pt modelId="{71CF78DF-DD2A-4717-935A-4E30C465D917}" type="sibTrans" cxnId="{53FB9535-0718-4331-AA49-A561D9C01FBE}">
      <dgm:prSet/>
      <dgm:spPr/>
      <dgm:t>
        <a:bodyPr/>
        <a:lstStyle/>
        <a:p>
          <a:endParaRPr lang="en-GB"/>
        </a:p>
      </dgm:t>
    </dgm:pt>
    <dgm:pt modelId="{3F680D46-5927-4784-B38E-218E63FCF08A}">
      <dgm:prSet phldrT="[Text]" phldr="0"/>
      <dgm:spPr>
        <a:solidFill>
          <a:srgbClr val="66FF33"/>
        </a:solidFill>
      </dgm:spPr>
      <dgm:t>
        <a:bodyPr/>
        <a:lstStyle/>
        <a:p>
          <a:r>
            <a:rPr lang="en-GB" dirty="0"/>
            <a:t>Driffield</a:t>
          </a:r>
        </a:p>
      </dgm:t>
    </dgm:pt>
    <dgm:pt modelId="{63C2AC16-B58C-4D1D-BCA7-D11AE689FFA1}" type="parTrans" cxnId="{14A5B5EE-16A1-43B6-8E06-2B1C039AD923}">
      <dgm:prSet/>
      <dgm:spPr/>
      <dgm:t>
        <a:bodyPr/>
        <a:lstStyle/>
        <a:p>
          <a:endParaRPr lang="en-GB"/>
        </a:p>
      </dgm:t>
    </dgm:pt>
    <dgm:pt modelId="{B16D8FAF-FF07-4F0F-BBBB-040CF4954E56}" type="sibTrans" cxnId="{14A5B5EE-16A1-43B6-8E06-2B1C039AD923}">
      <dgm:prSet/>
      <dgm:spPr/>
      <dgm:t>
        <a:bodyPr/>
        <a:lstStyle/>
        <a:p>
          <a:endParaRPr lang="en-GB"/>
        </a:p>
      </dgm:t>
    </dgm:pt>
    <dgm:pt modelId="{A1051563-D5D4-4CD1-BC6F-85EE6B5DFFC8}">
      <dgm:prSet phldrT="[Text]" phldr="0"/>
      <dgm:spPr>
        <a:solidFill>
          <a:srgbClr val="FF6600"/>
        </a:solidFill>
      </dgm:spPr>
      <dgm:t>
        <a:bodyPr/>
        <a:lstStyle/>
        <a:p>
          <a:r>
            <a:rPr lang="en-GB" dirty="0"/>
            <a:t>Beverley</a:t>
          </a:r>
        </a:p>
      </dgm:t>
    </dgm:pt>
    <dgm:pt modelId="{5B344ABF-045A-4709-AD61-6E405E055286}" type="parTrans" cxnId="{C93B872F-C3DE-47D1-BD1E-00F352ECA1A3}">
      <dgm:prSet/>
      <dgm:spPr/>
      <dgm:t>
        <a:bodyPr/>
        <a:lstStyle/>
        <a:p>
          <a:endParaRPr lang="en-GB"/>
        </a:p>
      </dgm:t>
    </dgm:pt>
    <dgm:pt modelId="{1A08BF6F-2B2A-4957-BD6F-30B6028F978D}" type="sibTrans" cxnId="{C93B872F-C3DE-47D1-BD1E-00F352ECA1A3}">
      <dgm:prSet/>
      <dgm:spPr/>
      <dgm:t>
        <a:bodyPr/>
        <a:lstStyle/>
        <a:p>
          <a:endParaRPr lang="en-GB"/>
        </a:p>
      </dgm:t>
    </dgm:pt>
    <dgm:pt modelId="{56806B26-FC7B-412F-977D-1447E41C8AEC}">
      <dgm:prSet/>
      <dgm:spPr>
        <a:solidFill>
          <a:srgbClr val="3366FF"/>
        </a:solidFill>
      </dgm:spPr>
      <dgm:t>
        <a:bodyPr/>
        <a:lstStyle/>
        <a:p>
          <a:r>
            <a:rPr lang="en-GB" dirty="0"/>
            <a:t>Brough</a:t>
          </a:r>
        </a:p>
      </dgm:t>
    </dgm:pt>
    <dgm:pt modelId="{9A4C5C96-985A-431C-9839-CFC531A5CD8C}" type="parTrans" cxnId="{93A7B840-D355-488C-A452-52AD3D53C3B3}">
      <dgm:prSet/>
      <dgm:spPr/>
      <dgm:t>
        <a:bodyPr/>
        <a:lstStyle/>
        <a:p>
          <a:endParaRPr lang="en-GB"/>
        </a:p>
      </dgm:t>
    </dgm:pt>
    <dgm:pt modelId="{CF788CB6-BD77-4E0A-B753-71A958C180CE}" type="sibTrans" cxnId="{93A7B840-D355-488C-A452-52AD3D53C3B3}">
      <dgm:prSet/>
      <dgm:spPr/>
      <dgm:t>
        <a:bodyPr/>
        <a:lstStyle/>
        <a:p>
          <a:endParaRPr lang="en-GB"/>
        </a:p>
      </dgm:t>
    </dgm:pt>
    <dgm:pt modelId="{F802F02F-5D73-4612-B289-99CB06A751F1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Pocklington</a:t>
          </a:r>
        </a:p>
      </dgm:t>
    </dgm:pt>
    <dgm:pt modelId="{AFE1A478-6547-4B6C-9E82-636A73EA5C45}" type="parTrans" cxnId="{E255AC9C-F95D-4F61-89D3-D5248E576621}">
      <dgm:prSet/>
      <dgm:spPr/>
      <dgm:t>
        <a:bodyPr/>
        <a:lstStyle/>
        <a:p>
          <a:endParaRPr lang="en-GB"/>
        </a:p>
      </dgm:t>
    </dgm:pt>
    <dgm:pt modelId="{A2BC80D0-52D2-40AE-AD67-DE60CF365948}" type="sibTrans" cxnId="{E255AC9C-F95D-4F61-89D3-D5248E576621}">
      <dgm:prSet/>
      <dgm:spPr/>
      <dgm:t>
        <a:bodyPr/>
        <a:lstStyle/>
        <a:p>
          <a:endParaRPr lang="en-GB"/>
        </a:p>
      </dgm:t>
    </dgm:pt>
    <dgm:pt modelId="{CB1CBA61-4640-4149-A962-17844909505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Goole</a:t>
          </a:r>
        </a:p>
      </dgm:t>
    </dgm:pt>
    <dgm:pt modelId="{0AFB3D41-56F1-4095-AD41-5A427E140762}" type="parTrans" cxnId="{365E9716-B0D1-48DE-A405-C67297A4DD85}">
      <dgm:prSet/>
      <dgm:spPr/>
      <dgm:t>
        <a:bodyPr/>
        <a:lstStyle/>
        <a:p>
          <a:endParaRPr lang="en-GB"/>
        </a:p>
      </dgm:t>
    </dgm:pt>
    <dgm:pt modelId="{7DAAF874-1169-4F10-A4EC-8B751BB98D86}" type="sibTrans" cxnId="{365E9716-B0D1-48DE-A405-C67297A4DD85}">
      <dgm:prSet/>
      <dgm:spPr/>
      <dgm:t>
        <a:bodyPr/>
        <a:lstStyle/>
        <a:p>
          <a:endParaRPr lang="en-GB"/>
        </a:p>
      </dgm:t>
    </dgm:pt>
    <dgm:pt modelId="{5B7F3ACB-3D44-4406-A78E-4578A86D4424}" type="pres">
      <dgm:prSet presAssocID="{B9FA0D19-AF1A-42DB-B840-4A0B6822B51A}" presName="diagram" presStyleCnt="0">
        <dgm:presLayoutVars>
          <dgm:dir/>
          <dgm:resizeHandles val="exact"/>
        </dgm:presLayoutVars>
      </dgm:prSet>
      <dgm:spPr/>
    </dgm:pt>
    <dgm:pt modelId="{7C71F102-02A4-4ECE-A296-E453E5DEF369}" type="pres">
      <dgm:prSet presAssocID="{A3BBDB9B-DB31-4B2D-BC45-FFE46F23D657}" presName="node" presStyleLbl="node1" presStyleIdx="0" presStyleCnt="8">
        <dgm:presLayoutVars>
          <dgm:bulletEnabled val="1"/>
        </dgm:presLayoutVars>
      </dgm:prSet>
      <dgm:spPr/>
    </dgm:pt>
    <dgm:pt modelId="{0D7D5224-CF3D-4793-A104-1E800B662733}" type="pres">
      <dgm:prSet presAssocID="{1781DEA5-EF59-4CAB-BD92-06A6F190052D}" presName="sibTrans" presStyleCnt="0"/>
      <dgm:spPr/>
    </dgm:pt>
    <dgm:pt modelId="{A84C3796-CF6B-469D-AE73-AFC62C9C650D}" type="pres">
      <dgm:prSet presAssocID="{FA81E8CC-29EA-4B0D-8F4C-4034923FF100}" presName="node" presStyleLbl="node1" presStyleIdx="1" presStyleCnt="8">
        <dgm:presLayoutVars>
          <dgm:bulletEnabled val="1"/>
        </dgm:presLayoutVars>
      </dgm:prSet>
      <dgm:spPr/>
    </dgm:pt>
    <dgm:pt modelId="{3EE1FB86-90A2-4321-9823-A863B7B272C1}" type="pres">
      <dgm:prSet presAssocID="{90B6A350-8C49-4206-82F7-2FDB714F218B}" presName="sibTrans" presStyleCnt="0"/>
      <dgm:spPr/>
    </dgm:pt>
    <dgm:pt modelId="{EA8B7491-BCD8-42A9-8D12-4B4C544DB84D}" type="pres">
      <dgm:prSet presAssocID="{06005C1D-BC19-4437-BDF8-F126489F090E}" presName="node" presStyleLbl="node1" presStyleIdx="2" presStyleCnt="8">
        <dgm:presLayoutVars>
          <dgm:bulletEnabled val="1"/>
        </dgm:presLayoutVars>
      </dgm:prSet>
      <dgm:spPr/>
    </dgm:pt>
    <dgm:pt modelId="{81E5F685-BD94-4132-AB2E-ED5020C8C885}" type="pres">
      <dgm:prSet presAssocID="{71CF78DF-DD2A-4717-935A-4E30C465D917}" presName="sibTrans" presStyleCnt="0"/>
      <dgm:spPr/>
    </dgm:pt>
    <dgm:pt modelId="{97F3C170-10DC-4FCD-8385-E7C112227E31}" type="pres">
      <dgm:prSet presAssocID="{F802F02F-5D73-4612-B289-99CB06A751F1}" presName="node" presStyleLbl="node1" presStyleIdx="3" presStyleCnt="8">
        <dgm:presLayoutVars>
          <dgm:bulletEnabled val="1"/>
        </dgm:presLayoutVars>
      </dgm:prSet>
      <dgm:spPr/>
    </dgm:pt>
    <dgm:pt modelId="{26F6E6D3-F7DB-4988-8AE2-CD06F3ACE1FA}" type="pres">
      <dgm:prSet presAssocID="{A2BC80D0-52D2-40AE-AD67-DE60CF365948}" presName="sibTrans" presStyleCnt="0"/>
      <dgm:spPr/>
    </dgm:pt>
    <dgm:pt modelId="{C20BC07B-EE3C-4532-9618-2093EB3DEA98}" type="pres">
      <dgm:prSet presAssocID="{3F680D46-5927-4784-B38E-218E63FCF08A}" presName="node" presStyleLbl="node1" presStyleIdx="4" presStyleCnt="8">
        <dgm:presLayoutVars>
          <dgm:bulletEnabled val="1"/>
        </dgm:presLayoutVars>
      </dgm:prSet>
      <dgm:spPr/>
    </dgm:pt>
    <dgm:pt modelId="{0C55F150-0692-4ACD-91A3-E3102681313D}" type="pres">
      <dgm:prSet presAssocID="{B16D8FAF-FF07-4F0F-BBBB-040CF4954E56}" presName="sibTrans" presStyleCnt="0"/>
      <dgm:spPr/>
    </dgm:pt>
    <dgm:pt modelId="{BA991860-5DA1-4627-8EE0-1793C98CC2BB}" type="pres">
      <dgm:prSet presAssocID="{A1051563-D5D4-4CD1-BC6F-85EE6B5DFFC8}" presName="node" presStyleLbl="node1" presStyleIdx="5" presStyleCnt="8">
        <dgm:presLayoutVars>
          <dgm:bulletEnabled val="1"/>
        </dgm:presLayoutVars>
      </dgm:prSet>
      <dgm:spPr/>
    </dgm:pt>
    <dgm:pt modelId="{820EFC6A-D78A-4A58-927B-82B6F4F4219B}" type="pres">
      <dgm:prSet presAssocID="{1A08BF6F-2B2A-4957-BD6F-30B6028F978D}" presName="sibTrans" presStyleCnt="0"/>
      <dgm:spPr/>
    </dgm:pt>
    <dgm:pt modelId="{9A8C7C7D-5EB4-45DD-AA2E-EE4DC9A746BC}" type="pres">
      <dgm:prSet presAssocID="{56806B26-FC7B-412F-977D-1447E41C8AEC}" presName="node" presStyleLbl="node1" presStyleIdx="6" presStyleCnt="8">
        <dgm:presLayoutVars>
          <dgm:bulletEnabled val="1"/>
        </dgm:presLayoutVars>
      </dgm:prSet>
      <dgm:spPr/>
    </dgm:pt>
    <dgm:pt modelId="{76754EE3-72BC-415B-9B1A-156EFD5DE8EE}" type="pres">
      <dgm:prSet presAssocID="{CF788CB6-BD77-4E0A-B753-71A958C180CE}" presName="sibTrans" presStyleCnt="0"/>
      <dgm:spPr/>
    </dgm:pt>
    <dgm:pt modelId="{2BB4A1C7-33E7-4C64-9573-899BAAEB344D}" type="pres">
      <dgm:prSet presAssocID="{CB1CBA61-4640-4149-A962-17844909505D}" presName="node" presStyleLbl="node1" presStyleIdx="7" presStyleCnt="8" custLinFactNeighborX="126" custLinFactNeighborY="-1386">
        <dgm:presLayoutVars>
          <dgm:bulletEnabled val="1"/>
        </dgm:presLayoutVars>
      </dgm:prSet>
      <dgm:spPr/>
    </dgm:pt>
  </dgm:ptLst>
  <dgm:cxnLst>
    <dgm:cxn modelId="{F3A12A04-EA0F-463E-8AFC-1C359F729FA5}" type="presOf" srcId="{06005C1D-BC19-4437-BDF8-F126489F090E}" destId="{EA8B7491-BCD8-42A9-8D12-4B4C544DB84D}" srcOrd="0" destOrd="0" presId="urn:microsoft.com/office/officeart/2005/8/layout/default"/>
    <dgm:cxn modelId="{ECBE5C13-0439-4D69-9B2A-30B4E59A6A15}" type="presOf" srcId="{3F680D46-5927-4784-B38E-218E63FCF08A}" destId="{C20BC07B-EE3C-4532-9618-2093EB3DEA98}" srcOrd="0" destOrd="0" presId="urn:microsoft.com/office/officeart/2005/8/layout/default"/>
    <dgm:cxn modelId="{365E9716-B0D1-48DE-A405-C67297A4DD85}" srcId="{B9FA0D19-AF1A-42DB-B840-4A0B6822B51A}" destId="{CB1CBA61-4640-4149-A962-17844909505D}" srcOrd="7" destOrd="0" parTransId="{0AFB3D41-56F1-4095-AD41-5A427E140762}" sibTransId="{7DAAF874-1169-4F10-A4EC-8B751BB98D86}"/>
    <dgm:cxn modelId="{093AEB2A-A871-491B-8B1B-A34426217EBB}" type="presOf" srcId="{FA81E8CC-29EA-4B0D-8F4C-4034923FF100}" destId="{A84C3796-CF6B-469D-AE73-AFC62C9C650D}" srcOrd="0" destOrd="0" presId="urn:microsoft.com/office/officeart/2005/8/layout/default"/>
    <dgm:cxn modelId="{C93B872F-C3DE-47D1-BD1E-00F352ECA1A3}" srcId="{B9FA0D19-AF1A-42DB-B840-4A0B6822B51A}" destId="{A1051563-D5D4-4CD1-BC6F-85EE6B5DFFC8}" srcOrd="5" destOrd="0" parTransId="{5B344ABF-045A-4709-AD61-6E405E055286}" sibTransId="{1A08BF6F-2B2A-4957-BD6F-30B6028F978D}"/>
    <dgm:cxn modelId="{53FB9535-0718-4331-AA49-A561D9C01FBE}" srcId="{B9FA0D19-AF1A-42DB-B840-4A0B6822B51A}" destId="{06005C1D-BC19-4437-BDF8-F126489F090E}" srcOrd="2" destOrd="0" parTransId="{6FAC93B6-F3BD-4626-8108-94EC2384EB98}" sibTransId="{71CF78DF-DD2A-4717-935A-4E30C465D917}"/>
    <dgm:cxn modelId="{93A7B840-D355-488C-A452-52AD3D53C3B3}" srcId="{B9FA0D19-AF1A-42DB-B840-4A0B6822B51A}" destId="{56806B26-FC7B-412F-977D-1447E41C8AEC}" srcOrd="6" destOrd="0" parTransId="{9A4C5C96-985A-431C-9839-CFC531A5CD8C}" sibTransId="{CF788CB6-BD77-4E0A-B753-71A958C180CE}"/>
    <dgm:cxn modelId="{7761915D-4236-4011-B9BD-7BD5556B63BF}" srcId="{B9FA0D19-AF1A-42DB-B840-4A0B6822B51A}" destId="{FA81E8CC-29EA-4B0D-8F4C-4034923FF100}" srcOrd="1" destOrd="0" parTransId="{AF318E56-6355-4A93-B9D7-D42A0E2DBB0D}" sibTransId="{90B6A350-8C49-4206-82F7-2FDB714F218B}"/>
    <dgm:cxn modelId="{76C5AA74-4B68-486E-8097-6DCE271E903B}" srcId="{B9FA0D19-AF1A-42DB-B840-4A0B6822B51A}" destId="{A3BBDB9B-DB31-4B2D-BC45-FFE46F23D657}" srcOrd="0" destOrd="0" parTransId="{76DA847D-CE6B-4EEA-A43F-7833448793C8}" sibTransId="{1781DEA5-EF59-4CAB-BD92-06A6F190052D}"/>
    <dgm:cxn modelId="{E255AC9C-F95D-4F61-89D3-D5248E576621}" srcId="{B9FA0D19-AF1A-42DB-B840-4A0B6822B51A}" destId="{F802F02F-5D73-4612-B289-99CB06A751F1}" srcOrd="3" destOrd="0" parTransId="{AFE1A478-6547-4B6C-9E82-636A73EA5C45}" sibTransId="{A2BC80D0-52D2-40AE-AD67-DE60CF365948}"/>
    <dgm:cxn modelId="{81A285A2-7076-4298-A3CA-B03E0A6DBE19}" type="presOf" srcId="{56806B26-FC7B-412F-977D-1447E41C8AEC}" destId="{9A8C7C7D-5EB4-45DD-AA2E-EE4DC9A746BC}" srcOrd="0" destOrd="0" presId="urn:microsoft.com/office/officeart/2005/8/layout/default"/>
    <dgm:cxn modelId="{368804A4-0C95-478A-BFB6-1E0848F88B70}" type="presOf" srcId="{CB1CBA61-4640-4149-A962-17844909505D}" destId="{2BB4A1C7-33E7-4C64-9573-899BAAEB344D}" srcOrd="0" destOrd="0" presId="urn:microsoft.com/office/officeart/2005/8/layout/default"/>
    <dgm:cxn modelId="{D1FB76B7-4498-4AFB-90B1-31A4F4B6735F}" type="presOf" srcId="{F802F02F-5D73-4612-B289-99CB06A751F1}" destId="{97F3C170-10DC-4FCD-8385-E7C112227E31}" srcOrd="0" destOrd="0" presId="urn:microsoft.com/office/officeart/2005/8/layout/default"/>
    <dgm:cxn modelId="{8D9366D0-FF4A-44F7-B4DE-F6DB45306F77}" type="presOf" srcId="{A1051563-D5D4-4CD1-BC6F-85EE6B5DFFC8}" destId="{BA991860-5DA1-4627-8EE0-1793C98CC2BB}" srcOrd="0" destOrd="0" presId="urn:microsoft.com/office/officeart/2005/8/layout/default"/>
    <dgm:cxn modelId="{F23842D3-329B-4161-91D5-FA2C3182DE19}" type="presOf" srcId="{A3BBDB9B-DB31-4B2D-BC45-FFE46F23D657}" destId="{7C71F102-02A4-4ECE-A296-E453E5DEF369}" srcOrd="0" destOrd="0" presId="urn:microsoft.com/office/officeart/2005/8/layout/default"/>
    <dgm:cxn modelId="{14A5B5EE-16A1-43B6-8E06-2B1C039AD923}" srcId="{B9FA0D19-AF1A-42DB-B840-4A0B6822B51A}" destId="{3F680D46-5927-4784-B38E-218E63FCF08A}" srcOrd="4" destOrd="0" parTransId="{63C2AC16-B58C-4D1D-BCA7-D11AE689FFA1}" sibTransId="{B16D8FAF-FF07-4F0F-BBBB-040CF4954E56}"/>
    <dgm:cxn modelId="{98D380F4-5AEB-4B0E-8503-0D52F4B78112}" type="presOf" srcId="{B9FA0D19-AF1A-42DB-B840-4A0B6822B51A}" destId="{5B7F3ACB-3D44-4406-A78E-4578A86D4424}" srcOrd="0" destOrd="0" presId="urn:microsoft.com/office/officeart/2005/8/layout/default"/>
    <dgm:cxn modelId="{0E1AC29B-FCEB-4742-9F8B-297E00B16C37}" type="presParOf" srcId="{5B7F3ACB-3D44-4406-A78E-4578A86D4424}" destId="{7C71F102-02A4-4ECE-A296-E453E5DEF369}" srcOrd="0" destOrd="0" presId="urn:microsoft.com/office/officeart/2005/8/layout/default"/>
    <dgm:cxn modelId="{D96C26B8-707B-42C6-8D55-8DE4DB957E95}" type="presParOf" srcId="{5B7F3ACB-3D44-4406-A78E-4578A86D4424}" destId="{0D7D5224-CF3D-4793-A104-1E800B662733}" srcOrd="1" destOrd="0" presId="urn:microsoft.com/office/officeart/2005/8/layout/default"/>
    <dgm:cxn modelId="{7ACEE792-C6A8-4D7F-9776-D7DD67BF1827}" type="presParOf" srcId="{5B7F3ACB-3D44-4406-A78E-4578A86D4424}" destId="{A84C3796-CF6B-469D-AE73-AFC62C9C650D}" srcOrd="2" destOrd="0" presId="urn:microsoft.com/office/officeart/2005/8/layout/default"/>
    <dgm:cxn modelId="{AFA3F5C4-DA35-4094-82BC-6DE2977E9A17}" type="presParOf" srcId="{5B7F3ACB-3D44-4406-A78E-4578A86D4424}" destId="{3EE1FB86-90A2-4321-9823-A863B7B272C1}" srcOrd="3" destOrd="0" presId="urn:microsoft.com/office/officeart/2005/8/layout/default"/>
    <dgm:cxn modelId="{D60AEC15-6794-4338-8628-E9D8C891958F}" type="presParOf" srcId="{5B7F3ACB-3D44-4406-A78E-4578A86D4424}" destId="{EA8B7491-BCD8-42A9-8D12-4B4C544DB84D}" srcOrd="4" destOrd="0" presId="urn:microsoft.com/office/officeart/2005/8/layout/default"/>
    <dgm:cxn modelId="{F376975F-3904-46E3-8640-C17513EA2F57}" type="presParOf" srcId="{5B7F3ACB-3D44-4406-A78E-4578A86D4424}" destId="{81E5F685-BD94-4132-AB2E-ED5020C8C885}" srcOrd="5" destOrd="0" presId="urn:microsoft.com/office/officeart/2005/8/layout/default"/>
    <dgm:cxn modelId="{753450BB-B5E9-4007-97BF-46BC29355D0E}" type="presParOf" srcId="{5B7F3ACB-3D44-4406-A78E-4578A86D4424}" destId="{97F3C170-10DC-4FCD-8385-E7C112227E31}" srcOrd="6" destOrd="0" presId="urn:microsoft.com/office/officeart/2005/8/layout/default"/>
    <dgm:cxn modelId="{301C15C3-9712-4A82-9456-3E74C232EDE1}" type="presParOf" srcId="{5B7F3ACB-3D44-4406-A78E-4578A86D4424}" destId="{26F6E6D3-F7DB-4988-8AE2-CD06F3ACE1FA}" srcOrd="7" destOrd="0" presId="urn:microsoft.com/office/officeart/2005/8/layout/default"/>
    <dgm:cxn modelId="{55573305-B0B9-4225-ADAD-2D88EF08B4F0}" type="presParOf" srcId="{5B7F3ACB-3D44-4406-A78E-4578A86D4424}" destId="{C20BC07B-EE3C-4532-9618-2093EB3DEA98}" srcOrd="8" destOrd="0" presId="urn:microsoft.com/office/officeart/2005/8/layout/default"/>
    <dgm:cxn modelId="{C505518C-10D8-4598-920A-DFED2F459546}" type="presParOf" srcId="{5B7F3ACB-3D44-4406-A78E-4578A86D4424}" destId="{0C55F150-0692-4ACD-91A3-E3102681313D}" srcOrd="9" destOrd="0" presId="urn:microsoft.com/office/officeart/2005/8/layout/default"/>
    <dgm:cxn modelId="{4B0CE854-DE80-4666-84DE-2DFE63D986F1}" type="presParOf" srcId="{5B7F3ACB-3D44-4406-A78E-4578A86D4424}" destId="{BA991860-5DA1-4627-8EE0-1793C98CC2BB}" srcOrd="10" destOrd="0" presId="urn:microsoft.com/office/officeart/2005/8/layout/default"/>
    <dgm:cxn modelId="{3E7AD69D-0F80-48E6-9518-472ABEE84EA0}" type="presParOf" srcId="{5B7F3ACB-3D44-4406-A78E-4578A86D4424}" destId="{820EFC6A-D78A-4A58-927B-82B6F4F4219B}" srcOrd="11" destOrd="0" presId="urn:microsoft.com/office/officeart/2005/8/layout/default"/>
    <dgm:cxn modelId="{09E3958B-B6B9-4744-9D86-5B85E2430216}" type="presParOf" srcId="{5B7F3ACB-3D44-4406-A78E-4578A86D4424}" destId="{9A8C7C7D-5EB4-45DD-AA2E-EE4DC9A746BC}" srcOrd="12" destOrd="0" presId="urn:microsoft.com/office/officeart/2005/8/layout/default"/>
    <dgm:cxn modelId="{008AE0FE-97E7-4871-9694-A6291D96DB12}" type="presParOf" srcId="{5B7F3ACB-3D44-4406-A78E-4578A86D4424}" destId="{76754EE3-72BC-415B-9B1A-156EFD5DE8EE}" srcOrd="13" destOrd="0" presId="urn:microsoft.com/office/officeart/2005/8/layout/default"/>
    <dgm:cxn modelId="{D2E24CA6-8CBB-4F77-9472-325E264CA075}" type="presParOf" srcId="{5B7F3ACB-3D44-4406-A78E-4578A86D4424}" destId="{2BB4A1C7-33E7-4C64-9573-899BAAEB344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1F102-02A4-4ECE-A296-E453E5DEF36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rgbClr val="EB2D9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Bridlington</a:t>
          </a:r>
        </a:p>
      </dsp:txBody>
      <dsp:txXfrm>
        <a:off x="3080" y="587032"/>
        <a:ext cx="2444055" cy="1466433"/>
      </dsp:txXfrm>
    </dsp:sp>
    <dsp:sp modelId="{A84C3796-CF6B-469D-AE73-AFC62C9C650D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Hornsea</a:t>
          </a:r>
        </a:p>
      </dsp:txBody>
      <dsp:txXfrm>
        <a:off x="2691541" y="587032"/>
        <a:ext cx="2444055" cy="1466433"/>
      </dsp:txXfrm>
    </dsp:sp>
    <dsp:sp modelId="{EA8B7491-BCD8-42A9-8D12-4B4C544DB84D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Withernsea</a:t>
          </a:r>
        </a:p>
      </dsp:txBody>
      <dsp:txXfrm>
        <a:off x="5380002" y="587032"/>
        <a:ext cx="2444055" cy="1466433"/>
      </dsp:txXfrm>
    </dsp:sp>
    <dsp:sp modelId="{97F3C170-10DC-4FCD-8385-E7C112227E31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Pocklington</a:t>
          </a:r>
        </a:p>
      </dsp:txBody>
      <dsp:txXfrm>
        <a:off x="8068463" y="587032"/>
        <a:ext cx="2444055" cy="1466433"/>
      </dsp:txXfrm>
    </dsp:sp>
    <dsp:sp modelId="{C20BC07B-EE3C-4532-9618-2093EB3DEA98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rgbClr val="66FF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Driffield</a:t>
          </a:r>
        </a:p>
      </dsp:txBody>
      <dsp:txXfrm>
        <a:off x="3080" y="2297871"/>
        <a:ext cx="2444055" cy="1466433"/>
      </dsp:txXfrm>
    </dsp:sp>
    <dsp:sp modelId="{BA991860-5DA1-4627-8EE0-1793C98CC2BB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Beverley</a:t>
          </a:r>
        </a:p>
      </dsp:txBody>
      <dsp:txXfrm>
        <a:off x="2691541" y="2297871"/>
        <a:ext cx="2444055" cy="1466433"/>
      </dsp:txXfrm>
    </dsp:sp>
    <dsp:sp modelId="{9A8C7C7D-5EB4-45DD-AA2E-EE4DC9A746BC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rgbClr val="336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Brough</a:t>
          </a:r>
        </a:p>
      </dsp:txBody>
      <dsp:txXfrm>
        <a:off x="5380002" y="2297871"/>
        <a:ext cx="2444055" cy="1466433"/>
      </dsp:txXfrm>
    </dsp:sp>
    <dsp:sp modelId="{2BB4A1C7-33E7-4C64-9573-899BAAEB344D}">
      <dsp:nvSpPr>
        <dsp:cNvPr id="0" name=""/>
        <dsp:cNvSpPr/>
      </dsp:nvSpPr>
      <dsp:spPr>
        <a:xfrm>
          <a:off x="8071543" y="2277547"/>
          <a:ext cx="2444055" cy="14664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Goole</a:t>
          </a:r>
        </a:p>
      </dsp:txBody>
      <dsp:txXfrm>
        <a:off x="8071543" y="2277547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5557" cy="502835"/>
          </a:xfrm>
          <a:prstGeom prst="rect">
            <a:avLst/>
          </a:prstGeom>
        </p:spPr>
        <p:txBody>
          <a:bodyPr vert="horz" lIns="94617" tIns="47309" rIns="94617" bIns="473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601" y="0"/>
            <a:ext cx="2985557" cy="502835"/>
          </a:xfrm>
          <a:prstGeom prst="rect">
            <a:avLst/>
          </a:prstGeom>
        </p:spPr>
        <p:txBody>
          <a:bodyPr vert="horz" lIns="94617" tIns="47309" rIns="94617" bIns="47309" rtlCol="0"/>
          <a:lstStyle>
            <a:lvl1pPr algn="r">
              <a:defRPr sz="1200"/>
            </a:lvl1pPr>
          </a:lstStyle>
          <a:p>
            <a:fld id="{F4A3202B-CF7F-421E-9DD7-AF691DA6BFBA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4125"/>
            <a:ext cx="6005512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7" tIns="47309" rIns="94617" bIns="473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8" y="4823036"/>
            <a:ext cx="5511799" cy="3946118"/>
          </a:xfrm>
          <a:prstGeom prst="rect">
            <a:avLst/>
          </a:prstGeom>
        </p:spPr>
        <p:txBody>
          <a:bodyPr vert="horz" lIns="94617" tIns="47309" rIns="94617" bIns="473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519054"/>
            <a:ext cx="2985557" cy="502835"/>
          </a:xfrm>
          <a:prstGeom prst="rect">
            <a:avLst/>
          </a:prstGeom>
        </p:spPr>
        <p:txBody>
          <a:bodyPr vert="horz" lIns="94617" tIns="47309" rIns="94617" bIns="473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519054"/>
            <a:ext cx="2985557" cy="502835"/>
          </a:xfrm>
          <a:prstGeom prst="rect">
            <a:avLst/>
          </a:prstGeom>
        </p:spPr>
        <p:txBody>
          <a:bodyPr vert="horz" lIns="94617" tIns="47309" rIns="94617" bIns="47309" rtlCol="0" anchor="b"/>
          <a:lstStyle>
            <a:lvl1pPr algn="r">
              <a:defRPr sz="1200"/>
            </a:lvl1pPr>
          </a:lstStyle>
          <a:p>
            <a:fld id="{B723F5FA-4E37-4E3B-BF68-2179E4801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4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0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5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8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7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5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5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63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3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92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8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48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20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21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9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23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67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13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8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6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8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7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5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7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3F5FA-4E37-4E3B-BF68-2179E48019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5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5F64-7856-3FF1-2FF8-DFD1A1F8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2475C-F410-F734-2F4F-9F4F5FED6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06F77-7325-706A-FA06-6FDE6459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7155-E931-6E2F-C3CD-E7619FE0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8E040-7174-9CB1-C95D-EB8A4953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9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D508-AB4C-8A07-BCF3-1793450B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9BFD3-1BEF-5C2B-34E6-58B79FA2A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1D3AD-D589-4814-D3BB-414404FD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7C0B3-5F4D-0D66-0348-D2A81055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C4DF-B37F-BE6A-FCB5-AD756746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4887C-8EFE-56B6-D9B0-0464E0BA6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887FB-556B-F2D8-F241-D6E84DACD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7BD59-E3D4-2680-7459-C6FCE158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C9F2-6895-3256-741E-EB2D244A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F145-079E-EAFA-E78A-8B63662A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193B-83BC-CD62-995B-BD9841BA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029E-E4B2-3553-1DC6-5F5824DE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4495A-4D61-3111-50A1-08719D77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2F7BD-E744-27E1-96F8-F0C86274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8008-2208-33A4-50B9-7C55F715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2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B1FF-70DC-87AA-DEAB-AADBEA56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3D6E8-851D-6934-B957-A4DD5518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D510-1CDD-6C40-3EB5-0144B959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3C328-848D-337F-7815-187BE9DD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70A7E-EAF3-E97C-8942-1E8B54B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BE2D-DC8F-7279-A1B0-3DDFE803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A60D-17E0-CAAC-B658-2F50128E4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2104D-D58C-E107-0C14-0963B6933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058B4-BEA9-FCF8-96F4-FAF8423F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185B-5171-871F-61DD-E007A7CF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E571D-A054-1ED2-87C5-E011ECD7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0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01E1-2D6A-BE34-E899-714A7593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0672C-D0F2-CFE4-FA2B-A0D005A5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29EF7-D83E-1FA6-EDB8-13B5BE60D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23B57-B969-F049-BE73-03F158491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3F862-4CC3-D283-0D6B-DCF0EF289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D5ABC-0556-2AA7-2BD9-6DF1B37F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7DFDC-2331-F6B3-5768-FF07B1C1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96D6B-1B52-7371-3CB6-18F41A01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C781-F7AC-E758-636F-4285F27D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EA0D7-8EA2-AA39-1E95-5F2A6C7F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4757B-1402-4848-D6CF-E596490C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861C4-2DE7-F520-5197-B3C73E2A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1C5B7-69F6-181B-0FB6-4387FB28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BB134-1186-955B-D5E8-FD6AF6E1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512E2-3EB7-653D-7E4F-94A49ECB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1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CC0-0F97-3A36-3B9B-6D3F1213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1DF0-0C99-A5A9-D7EA-97CD3EB9C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8E3E1-B2D7-D686-8250-7ACB1FCD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8338E-8709-849E-6AA7-E0D055E2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7715C-306F-3673-80DD-A6DEAD77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7879-A4FF-44AB-5E69-43F0F7F1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80-87A6-7465-8229-B04D31E7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07FBA-DEB6-D026-CD02-E9911B36F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653BB-E8A7-B4DC-74A9-8DF4B3DF3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A55B9-7BE7-AB26-5F02-03117737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27662-0577-9FA1-A555-FAD5A384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26CB2-CC5F-17D0-6F11-CFC79384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9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7CDEB-754E-9E1B-FAAD-8F7ECD0B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A945-1A17-4B3F-C3B3-612B57EB4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75455-07D0-A329-0FC8-97DDCE476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CDED8E-E806-4954-AFBA-353D24B5D0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AF2D0-5ADF-D7FF-FAAE-8E1DFA59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D830-F9ED-4A25-7C5A-1871BD8DF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1AD0C-1BBA-411A-9499-4A69E9B2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heysmilefoundation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A439-3F22-2D5D-BAC1-A8771FD6C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864" y="4454831"/>
            <a:ext cx="7722036" cy="1752039"/>
          </a:xfrm>
        </p:spPr>
        <p:txBody>
          <a:bodyPr anchor="t">
            <a:normAutofit fontScale="90000"/>
          </a:bodyPr>
          <a:lstStyle/>
          <a:p>
            <a:r>
              <a:rPr lang="en-GB" sz="4400" b="1" dirty="0">
                <a:latin typeface="Aptos" panose="020B0004020202020204" pitchFamily="34" charset="0"/>
              </a:rPr>
              <a:t>Community-Led </a:t>
            </a:r>
            <a:br>
              <a:rPr lang="en-GB" sz="4400" b="1" dirty="0">
                <a:latin typeface="Aptos" panose="020B0004020202020204" pitchFamily="34" charset="0"/>
              </a:rPr>
            </a:br>
            <a:r>
              <a:rPr lang="en-GB" sz="4400" b="1" dirty="0">
                <a:latin typeface="Aptos" panose="020B0004020202020204" pitchFamily="34" charset="0"/>
              </a:rPr>
              <a:t>Early Support – Adult Social Care</a:t>
            </a:r>
            <a:br>
              <a:rPr lang="en-GB" b="1" dirty="0">
                <a:latin typeface="Aptos" panose="020B0004020202020204" pitchFamily="34" charset="0"/>
              </a:rPr>
            </a:br>
            <a:r>
              <a:rPr lang="en-GB" sz="2400" b="1" dirty="0">
                <a:latin typeface="Aptos" panose="020B0004020202020204" pitchFamily="34" charset="0"/>
              </a:rPr>
              <a:t>Engagement Event</a:t>
            </a: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B8D7CE91-F22D-A032-0DCC-EC57817A8764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204" y="1188719"/>
            <a:ext cx="1105396" cy="3752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97B16E1-74B7-145C-E6DB-425D76158125}"/>
              </a:ext>
            </a:extLst>
          </p:cNvPr>
          <p:cNvGrpSpPr/>
          <p:nvPr/>
        </p:nvGrpSpPr>
        <p:grpSpPr>
          <a:xfrm>
            <a:off x="0" y="0"/>
            <a:ext cx="4051004" cy="6858000"/>
            <a:chOff x="9412132" y="84057"/>
            <a:chExt cx="3552028" cy="65855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C2470D-578F-972F-AE0C-256CFA44D32F}"/>
                </a:ext>
              </a:extLst>
            </p:cNvPr>
            <p:cNvSpPr/>
            <p:nvPr/>
          </p:nvSpPr>
          <p:spPr>
            <a:xfrm>
              <a:off x="9412132" y="84057"/>
              <a:ext cx="2427119" cy="6585508"/>
            </a:xfrm>
            <a:prstGeom prst="rect">
              <a:avLst/>
            </a:prstGeom>
            <a:solidFill>
              <a:srgbClr val="E000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5" name="Graphic 12">
              <a:extLst>
                <a:ext uri="{FF2B5EF4-FFF2-40B4-BE49-F238E27FC236}">
                  <a16:creationId xmlns:a16="http://schemas.microsoft.com/office/drawing/2014/main" id="{F0DDB191-0482-9006-F984-3832EC1861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58264" y="3770810"/>
              <a:ext cx="2805896" cy="241617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33FF12E-96AF-23B4-F901-95663A7A2C06}"/>
              </a:ext>
            </a:extLst>
          </p:cNvPr>
          <p:cNvSpPr/>
          <p:nvPr/>
        </p:nvSpPr>
        <p:spPr>
          <a:xfrm>
            <a:off x="3871491" y="2367258"/>
            <a:ext cx="7099269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cap="none" spc="0" dirty="0">
                <a:ln>
                  <a:solidFill>
                    <a:srgbClr val="7030A0"/>
                  </a:solidFill>
                </a:ln>
                <a:solidFill>
                  <a:srgbClr val="EB2D91"/>
                </a:solidFill>
                <a:effectLst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9442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7CACC-E21E-54BF-7057-E97D6AD8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608" y="5374518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DEB4-00D7-4582-FA9C-F2562E69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Geography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08366E-D02E-59B8-C281-5955E6D5F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61974"/>
              </p:ext>
            </p:extLst>
          </p:nvPr>
        </p:nvGraphicFramePr>
        <p:xfrm>
          <a:off x="838200" y="13569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26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2BB5-9394-3188-1197-7DEFA4AD0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931" y="5200935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AAEBCB-FAA0-6DA8-70B1-0F857E49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Scope of Commissioned Activity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4F05-3E1E-907C-F01E-234D971A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440"/>
            <a:ext cx="10515600" cy="48155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In Scope</a:t>
            </a:r>
          </a:p>
          <a:p>
            <a:pPr marL="1431925"/>
            <a:r>
              <a:rPr lang="en-GB" dirty="0"/>
              <a:t>Strengths-based non-statutory conversations</a:t>
            </a:r>
          </a:p>
          <a:p>
            <a:pPr marL="1431925"/>
            <a:r>
              <a:rPr lang="en-GB" dirty="0"/>
              <a:t>Early intervention and navigation</a:t>
            </a:r>
          </a:p>
          <a:p>
            <a:pPr marL="1431925"/>
            <a:r>
              <a:rPr lang="en-GB" dirty="0"/>
              <a:t>Community connection and practical support</a:t>
            </a:r>
          </a:p>
          <a:p>
            <a:pPr marL="1431925"/>
            <a:r>
              <a:rPr lang="en-GB" dirty="0"/>
              <a:t>MDT-style collaboration with ASC</a:t>
            </a:r>
          </a:p>
          <a:p>
            <a:pPr marL="1431925"/>
            <a:r>
              <a:rPr lang="en-GB" dirty="0"/>
              <a:t>Safeguarding identification and escalation</a:t>
            </a:r>
          </a:p>
          <a:p>
            <a:pPr marL="1431925"/>
            <a:r>
              <a:rPr lang="en-GB" dirty="0"/>
              <a:t>Data tracking and outcomes monitoring</a:t>
            </a:r>
          </a:p>
          <a:p>
            <a:pPr marL="0" indent="0">
              <a:buNone/>
            </a:pPr>
            <a:r>
              <a:rPr lang="en-GB" b="1" dirty="0"/>
              <a:t>Explicitly Out of Scope</a:t>
            </a:r>
          </a:p>
          <a:p>
            <a:pPr marL="1431925"/>
            <a:r>
              <a:rPr lang="en-GB" dirty="0"/>
              <a:t>Statutory Care Act assessments</a:t>
            </a:r>
          </a:p>
          <a:p>
            <a:pPr marL="1431925"/>
            <a:r>
              <a:rPr lang="en-GB" dirty="0"/>
              <a:t>Eligibility decisions</a:t>
            </a:r>
          </a:p>
          <a:p>
            <a:pPr marL="1431925"/>
            <a:r>
              <a:rPr lang="en-GB" dirty="0"/>
              <a:t>Replacement of ASC functions</a:t>
            </a:r>
          </a:p>
          <a:p>
            <a:pPr marL="1431925"/>
            <a:r>
              <a:rPr lang="en-GB" dirty="0"/>
              <a:t>Statutory responsibility remains fully with </a:t>
            </a:r>
          </a:p>
          <a:p>
            <a:pPr marL="1203325" indent="0">
              <a:buNone/>
            </a:pPr>
            <a:r>
              <a:rPr lang="en-GB" dirty="0"/>
              <a:t>    Adult Social Care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50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9F62-C99E-52A5-92EE-98E0EEF2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54" y="365125"/>
            <a:ext cx="8330046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Phased Commissioning Design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B90A-6C37-80A4-29AB-F354AC00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754" y="1825625"/>
            <a:ext cx="8330045" cy="4351338"/>
          </a:xfrm>
        </p:spPr>
        <p:txBody>
          <a:bodyPr/>
          <a:lstStyle/>
          <a:p>
            <a:r>
              <a:rPr lang="en-GB" b="1" dirty="0"/>
              <a:t>Phase 1 (Test &amp; Learn)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Phase 2 (Subject to Evidence &amp; Agreement)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E8535-E82A-6266-AACC-CF23EADD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B1ECC-CEF8-462B-7914-F6382E882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A24A0-E89A-5503-8EE3-3FF62C67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94" y="5455798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938E82-C348-E41F-D568-C5E4A230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Phase 1 (Test &amp; Learn)</a:t>
            </a:r>
            <a:br>
              <a:rPr lang="en-GB" b="1" dirty="0">
                <a:solidFill>
                  <a:srgbClr val="EB2D91"/>
                </a:solidFill>
              </a:rPr>
            </a:br>
            <a:endParaRPr lang="en-GB" dirty="0">
              <a:solidFill>
                <a:srgbClr val="EB2D9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D5A8-7069-A1AD-A444-30F433F0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57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Purpose: </a:t>
            </a:r>
            <a:r>
              <a:rPr lang="en-GB" dirty="0"/>
              <a:t>Build VCSE prevention network and reduce front-door 				pressure.</a:t>
            </a:r>
          </a:p>
          <a:p>
            <a:pPr marL="0" indent="0">
              <a:buNone/>
            </a:pPr>
            <a:r>
              <a:rPr lang="en-GB" b="1" dirty="0"/>
              <a:t>Commissioning Characteristics:</a:t>
            </a:r>
            <a:endParaRPr lang="en-GB" dirty="0"/>
          </a:p>
          <a:p>
            <a:pPr marL="1431925"/>
            <a:r>
              <a:rPr lang="en-GB" dirty="0"/>
              <a:t>Bounded one-year contract</a:t>
            </a:r>
          </a:p>
          <a:p>
            <a:pPr marL="1431925"/>
            <a:r>
              <a:rPr lang="en-GB" dirty="0"/>
              <a:t>Clear activity and outcome framework</a:t>
            </a:r>
          </a:p>
          <a:p>
            <a:pPr marL="1431925"/>
            <a:r>
              <a:rPr lang="en-GB" dirty="0"/>
              <a:t>Robust monitoring and assurance</a:t>
            </a:r>
          </a:p>
          <a:p>
            <a:pPr marL="1431925"/>
            <a:r>
              <a:rPr lang="en-GB" dirty="0"/>
              <a:t>Evidence generation for decision-making</a:t>
            </a:r>
          </a:p>
          <a:p>
            <a:pPr marL="0" indent="0">
              <a:buNone/>
            </a:pPr>
            <a:r>
              <a:rPr lang="en-GB" b="1" dirty="0"/>
              <a:t>Key Focus:</a:t>
            </a:r>
          </a:p>
          <a:p>
            <a:pPr marL="1431925"/>
            <a:r>
              <a:rPr lang="en-GB" dirty="0"/>
              <a:t>Support up to 1,200 adults annually</a:t>
            </a:r>
          </a:p>
          <a:p>
            <a:pPr marL="1431925"/>
            <a:r>
              <a:rPr lang="en-GB" dirty="0"/>
              <a:t>Divert approx. 60% from statutory intervention</a:t>
            </a:r>
          </a:p>
          <a:p>
            <a:pPr marL="1431925"/>
            <a:r>
              <a:rPr lang="en-GB" dirty="0"/>
              <a:t>Improve system flow and waiting list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9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1985-E518-0752-EE4F-56C84F70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4" y="365125"/>
            <a:ext cx="8444345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EB2D91"/>
                </a:solidFill>
              </a:rPr>
              <a:t>Phase 2 (Subject to Evidence &amp; Agreement)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3A36-569D-CB42-CC26-C25EFECF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1825625"/>
            <a:ext cx="844434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Potential development of:</a:t>
            </a:r>
          </a:p>
          <a:p>
            <a:pPr marL="1431925"/>
            <a:r>
              <a:rPr lang="en-GB" dirty="0"/>
              <a:t>Trusted assessor / pre–front door triage support</a:t>
            </a:r>
          </a:p>
          <a:p>
            <a:pPr marL="1431925"/>
            <a:r>
              <a:rPr lang="en-GB" dirty="0"/>
              <a:t>Expanded MDT integration</a:t>
            </a:r>
          </a:p>
          <a:p>
            <a:pPr marL="1431925"/>
            <a:r>
              <a:rPr lang="en-GB" dirty="0"/>
              <a:t>Clearly bounded, non-decision-making assessment support role</a:t>
            </a:r>
          </a:p>
          <a:p>
            <a:pPr marL="0" indent="0">
              <a:buNone/>
            </a:pPr>
            <a:r>
              <a:rPr lang="en-GB" b="1" dirty="0"/>
              <a:t>Progression only if:</a:t>
            </a:r>
          </a:p>
          <a:p>
            <a:pPr marL="1431925"/>
            <a:r>
              <a:rPr lang="en-GB" dirty="0"/>
              <a:t>Evidence supports impact</a:t>
            </a:r>
          </a:p>
          <a:p>
            <a:pPr marL="1431925"/>
            <a:r>
              <a:rPr lang="en-GB" dirty="0"/>
              <a:t>Governance agreed</a:t>
            </a:r>
          </a:p>
          <a:p>
            <a:pPr marL="1431925"/>
            <a:r>
              <a:rPr lang="en-GB" dirty="0"/>
              <a:t>DASS confidence secured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96F87-3213-16AB-FF2C-11263A23E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8FDE5-BEC1-3738-DD33-BD04D339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0DA4-A196-B87A-5F3F-9ED32688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EB2D91"/>
                </a:solidFill>
                <a:latin typeface="Arial" panose="020B0604020202020204" pitchFamily="34" charset="0"/>
              </a:rPr>
              <a:t>Commissioning Route</a:t>
            </a:r>
            <a:br>
              <a:rPr lang="en-US" altLang="en-US" b="1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3F15CC4-D09C-4DC2-2D39-6C37ED433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73451" y="1397674"/>
            <a:ext cx="864788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Partnership Commission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Rationale:</a:t>
            </a:r>
          </a:p>
          <a:p>
            <a:pPr marL="1431925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Clear strategic alignment</a:t>
            </a:r>
          </a:p>
          <a:p>
            <a:pPr marL="1431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Builds on established Bridlington pilot learning</a:t>
            </a:r>
          </a:p>
          <a:p>
            <a:pPr marL="1431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trusted VCSE infrastructure</a:t>
            </a:r>
          </a:p>
          <a:p>
            <a:pPr marL="1431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fragmentation risk</a:t>
            </a:r>
          </a:p>
          <a:p>
            <a:pPr marL="1431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Maintains single point of accountability</a:t>
            </a:r>
          </a:p>
          <a:p>
            <a:pPr marL="14319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Time-sensitive response to CQC improvement context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B7FC2-BBF6-EBDD-A8D0-6A8197FA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608" y="5374518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5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F9E3-094E-2199-8830-37730EB8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20" y="34470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Contractual Accountability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6E04C-6427-B234-5C8F-C20CA5EA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720" y="149917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Smile Foundation Responsibilities</a:t>
            </a:r>
          </a:p>
          <a:p>
            <a:pPr marL="0" indent="0">
              <a:buNone/>
            </a:pPr>
            <a:endParaRPr lang="en-GB" b="1" dirty="0"/>
          </a:p>
          <a:p>
            <a:pPr marL="1431925"/>
            <a:r>
              <a:rPr lang="en-GB" dirty="0"/>
              <a:t>Sub-contracting &amp; funding flows</a:t>
            </a:r>
          </a:p>
          <a:p>
            <a:pPr marL="1431925"/>
            <a:r>
              <a:rPr lang="en-GB" dirty="0"/>
              <a:t>Workforce Development</a:t>
            </a:r>
          </a:p>
          <a:p>
            <a:pPr marL="1431925"/>
            <a:r>
              <a:rPr lang="en-GB" dirty="0"/>
              <a:t>Peer Supervision &amp; reflective practice</a:t>
            </a:r>
          </a:p>
          <a:p>
            <a:pPr marL="1431925"/>
            <a:r>
              <a:rPr lang="en-GB" dirty="0"/>
              <a:t>Safeguarding framework</a:t>
            </a:r>
          </a:p>
          <a:p>
            <a:pPr marL="1431925"/>
            <a:r>
              <a:rPr lang="en-GB" dirty="0"/>
              <a:t>Quality assurance</a:t>
            </a:r>
          </a:p>
          <a:p>
            <a:pPr marL="1431925"/>
            <a:r>
              <a:rPr lang="en-GB" dirty="0"/>
              <a:t>Risk management</a:t>
            </a:r>
          </a:p>
          <a:p>
            <a:pPr marL="1431925"/>
            <a:r>
              <a:rPr lang="en-GB" dirty="0"/>
              <a:t>Outcome monitoring</a:t>
            </a:r>
          </a:p>
          <a:p>
            <a:pPr marL="1431925"/>
            <a:r>
              <a:rPr lang="en-GB" dirty="0"/>
              <a:t>MDT coordination</a:t>
            </a:r>
          </a:p>
          <a:p>
            <a:pPr marL="1431925"/>
            <a:r>
              <a:rPr lang="en-GB" dirty="0"/>
              <a:t>Case management system (TBC)</a:t>
            </a:r>
          </a:p>
          <a:p>
            <a:pPr marL="1431925"/>
            <a:r>
              <a:rPr lang="en-GB" dirty="0"/>
              <a:t>Data reporting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BB259-E4A9-128B-5E53-37382094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5" y="5455798"/>
            <a:ext cx="2871465" cy="1402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A2D67-2264-C374-E437-EFCE5AC6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1E567-1AAC-6AF8-1348-61F014BD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5" y="5455798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0A26E-8FF2-A959-BE16-67A68C8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50" y="539190"/>
            <a:ext cx="8464685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EB2D91"/>
                </a:solidFill>
              </a:rPr>
              <a:t>Performance &amp; Assurance Framework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C6C5C-9B0E-6073-B2E9-79ECA285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227" y="1310896"/>
            <a:ext cx="8133945" cy="484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Core Quantitative Metrics</a:t>
            </a:r>
          </a:p>
          <a:p>
            <a:pPr marL="1431925"/>
            <a:r>
              <a:rPr lang="en-GB" dirty="0"/>
              <a:t>Referral volumes</a:t>
            </a:r>
          </a:p>
          <a:p>
            <a:pPr marL="1431925"/>
            <a:r>
              <a:rPr lang="en-GB" dirty="0"/>
              <a:t>Diversion rate from ASC</a:t>
            </a:r>
          </a:p>
          <a:p>
            <a:pPr marL="1431925"/>
            <a:r>
              <a:rPr lang="en-GB" dirty="0"/>
              <a:t>Escalation rate</a:t>
            </a:r>
          </a:p>
          <a:p>
            <a:pPr marL="1431925"/>
            <a:r>
              <a:rPr lang="en-GB" dirty="0"/>
              <a:t>Waiting list impact</a:t>
            </a:r>
          </a:p>
          <a:p>
            <a:pPr marL="1431925"/>
            <a:r>
              <a:rPr lang="en-GB" dirty="0"/>
              <a:t>Safeguarding activity</a:t>
            </a:r>
          </a:p>
          <a:p>
            <a:pPr marL="0" indent="0">
              <a:buNone/>
            </a:pPr>
            <a:r>
              <a:rPr lang="en-GB" b="1" dirty="0"/>
              <a:t>Qualitative Metrics</a:t>
            </a:r>
          </a:p>
          <a:p>
            <a:pPr marL="1431925"/>
            <a:r>
              <a:rPr lang="en-GB" dirty="0"/>
              <a:t>Case studies</a:t>
            </a:r>
          </a:p>
          <a:p>
            <a:pPr marL="1431925"/>
            <a:r>
              <a:rPr lang="en-GB" dirty="0"/>
              <a:t>System flow improvements</a:t>
            </a:r>
          </a:p>
          <a:p>
            <a:pPr marL="1431925"/>
            <a:r>
              <a:rPr lang="en-GB" dirty="0"/>
              <a:t>User experience</a:t>
            </a:r>
          </a:p>
          <a:p>
            <a:pPr marL="1431925"/>
            <a:r>
              <a:rPr lang="en-GB" dirty="0"/>
              <a:t>Strengths-based assessment impact</a:t>
            </a:r>
          </a:p>
          <a:p>
            <a:pPr marL="0" indent="0">
              <a:buNone/>
            </a:pPr>
            <a:r>
              <a:rPr lang="en-GB" b="1" dirty="0"/>
              <a:t>Data Infrastructure</a:t>
            </a:r>
          </a:p>
          <a:p>
            <a:pPr marL="1431925"/>
            <a:r>
              <a:rPr lang="en-GB" dirty="0"/>
              <a:t>Dedicated Tracking &amp; Data Lead role embedded in model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61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7109-BEC3-C04E-9FBF-71098030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0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Mobilisation Plan (8–12 Weeks)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97C2-2AFB-C263-A319-DAB74C72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35" y="1335265"/>
            <a:ext cx="10515600" cy="4351338"/>
          </a:xfrm>
        </p:spPr>
        <p:txBody>
          <a:bodyPr>
            <a:normAutofit lnSpcReduction="10000"/>
          </a:bodyPr>
          <a:lstStyle/>
          <a:p>
            <a:pPr marL="1431925"/>
            <a:r>
              <a:rPr lang="en-GB" dirty="0"/>
              <a:t>Finalise service specification</a:t>
            </a:r>
          </a:p>
          <a:p>
            <a:pPr marL="1431925"/>
            <a:r>
              <a:rPr lang="en-GB" dirty="0"/>
              <a:t>Expressions of interest</a:t>
            </a:r>
          </a:p>
          <a:p>
            <a:pPr marL="1431925"/>
            <a:r>
              <a:rPr lang="en-GB" dirty="0"/>
              <a:t>Confirm community organisations</a:t>
            </a:r>
          </a:p>
          <a:p>
            <a:pPr marL="1431925"/>
            <a:r>
              <a:rPr lang="en-GB" dirty="0"/>
              <a:t>Issue commission agreements</a:t>
            </a:r>
          </a:p>
          <a:p>
            <a:pPr marL="1431925"/>
            <a:r>
              <a:rPr lang="en-GB" dirty="0"/>
              <a:t>Establish MDT protocols</a:t>
            </a:r>
          </a:p>
          <a:p>
            <a:pPr marL="1431925"/>
            <a:r>
              <a:rPr lang="en-GB" dirty="0"/>
              <a:t>Finalise data reporting templates</a:t>
            </a:r>
          </a:p>
          <a:p>
            <a:pPr marL="1431925"/>
            <a:r>
              <a:rPr lang="en-GB" dirty="0"/>
              <a:t>Confirm safeguarding escalation routes</a:t>
            </a:r>
          </a:p>
          <a:p>
            <a:pPr marL="1431925"/>
            <a:r>
              <a:rPr lang="en-GB" dirty="0"/>
              <a:t>Launch locality briefings</a:t>
            </a:r>
          </a:p>
          <a:p>
            <a:pPr marL="1431925"/>
            <a:r>
              <a:rPr lang="en-GB" dirty="0"/>
              <a:t>Go live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8646C-EA29-9541-C476-3CF16CBE6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0" y="5455798"/>
            <a:ext cx="2871465" cy="1402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DD3BE-D949-F69C-FFA8-A992B2CB7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116" y="13040"/>
            <a:ext cx="40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5F9A-A946-3177-0423-3DE560AE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2" y="365125"/>
            <a:ext cx="8088087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Funding Allocation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7C1BD7-1102-DFF4-4189-3728BA3A4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36728"/>
              </p:ext>
            </p:extLst>
          </p:nvPr>
        </p:nvGraphicFramePr>
        <p:xfrm>
          <a:off x="838200" y="1825625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958691434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79525912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34516367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007377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80856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Set up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Mid Programme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15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b="1" dirty="0"/>
                    </a:p>
                    <a:p>
                      <a:r>
                        <a:rPr lang="en-GB" sz="3600" b="1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  <a:p>
                      <a:r>
                        <a:rPr lang="en-GB" sz="3600" b="1" dirty="0"/>
                        <a:t>£4000</a:t>
                      </a:r>
                    </a:p>
                    <a:p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  <a:p>
                      <a:r>
                        <a:rPr lang="en-GB" sz="3600" b="1" dirty="0"/>
                        <a:t>£3000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/>
                    </a:p>
                    <a:p>
                      <a:r>
                        <a:rPr lang="en-GB" sz="3600" b="1" dirty="0"/>
                        <a:t>£3140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£10,140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1258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EE3AF6-D6A7-A084-CD43-1FFF343F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13AB-64A7-A676-92F6-A004657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0" y="365125"/>
            <a:ext cx="8122920" cy="1325563"/>
          </a:xfrm>
        </p:spPr>
        <p:txBody>
          <a:bodyPr/>
          <a:lstStyle/>
          <a:p>
            <a:r>
              <a:rPr lang="en-GB" b="1" dirty="0"/>
              <a:t>Check your ticket!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3D1E-3776-6A5D-D386-90FD5B5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80" y="1825625"/>
            <a:ext cx="812292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VCSE Engagement event for the</a:t>
            </a:r>
            <a:r>
              <a:rPr lang="en-GB" b="1" dirty="0">
                <a:solidFill>
                  <a:srgbClr val="EB2D91"/>
                </a:solidFill>
              </a:rPr>
              <a:t> Community Led Early Support Service </a:t>
            </a:r>
            <a:r>
              <a:rPr lang="en-GB" dirty="0"/>
              <a:t>for those adults seeking, waiting for, or at risk of requiring Adult Social Care intervention. </a:t>
            </a:r>
          </a:p>
          <a:p>
            <a:endParaRPr lang="en-GB" b="1" dirty="0">
              <a:solidFill>
                <a:srgbClr val="EB2D91"/>
              </a:solidFill>
            </a:endParaRPr>
          </a:p>
          <a:p>
            <a:pPr marL="0" indent="0">
              <a:buNone/>
            </a:pPr>
            <a:r>
              <a:rPr lang="en-GB" b="1" dirty="0"/>
              <a:t>You are: </a:t>
            </a:r>
          </a:p>
          <a:p>
            <a:pPr lvl="0"/>
            <a:r>
              <a:rPr lang="en-GB" dirty="0"/>
              <a:t>A community organisation interested in becoming </a:t>
            </a:r>
            <a:r>
              <a:rPr lang="en-GB" b="1" dirty="0">
                <a:solidFill>
                  <a:srgbClr val="EB2D91"/>
                </a:solidFill>
              </a:rPr>
              <a:t>local delivery partner</a:t>
            </a:r>
            <a:endParaRPr lang="en-GB" dirty="0">
              <a:solidFill>
                <a:srgbClr val="EB2D91"/>
              </a:solidFill>
            </a:endParaRPr>
          </a:p>
          <a:p>
            <a:pPr lvl="0"/>
            <a:r>
              <a:rPr lang="en-GB" dirty="0"/>
              <a:t>An organisation with experience in </a:t>
            </a:r>
            <a:r>
              <a:rPr lang="en-GB" b="1" dirty="0">
                <a:solidFill>
                  <a:srgbClr val="EB2D91"/>
                </a:solidFill>
              </a:rPr>
              <a:t>helping people and navigating community resources.</a:t>
            </a:r>
            <a:endParaRPr lang="en-GB" dirty="0">
              <a:solidFill>
                <a:srgbClr val="EB2D9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EB2D9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EE6EC-9730-47C3-C99B-A9DE0482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0937-25DB-0AAA-F4E3-645B0FD4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034" y="2558509"/>
            <a:ext cx="7156112" cy="1325563"/>
          </a:xfrm>
        </p:spPr>
        <p:txBody>
          <a:bodyPr/>
          <a:lstStyle/>
          <a:p>
            <a:r>
              <a:rPr lang="en-GB" dirty="0"/>
              <a:t>Any Questions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1754B-8DE5-0E6F-6371-0781B2EF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DE1BB-3837-53C1-D210-B521520E0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75FC4-8225-02FA-ECC2-06766951D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3" y="1706764"/>
            <a:ext cx="6193307" cy="433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D049C-CA15-F778-F4FE-B2403017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92" y="655522"/>
            <a:ext cx="810969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What might this look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02A18-B225-52A6-52B5-807D256B4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BEB8-71B6-6668-77F5-26D6859F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2" y="0"/>
            <a:ext cx="810969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Current State…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A771B7-AD6C-AB40-789E-7FB3BF25A62D}"/>
              </a:ext>
            </a:extLst>
          </p:cNvPr>
          <p:cNvSpPr/>
          <p:nvPr/>
        </p:nvSpPr>
        <p:spPr>
          <a:xfrm>
            <a:off x="4846320" y="381000"/>
            <a:ext cx="2362200" cy="7924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Information &amp; advice Hub</a:t>
            </a:r>
          </a:p>
          <a:p>
            <a:pPr algn="ctr"/>
            <a:r>
              <a:rPr lang="en-GB" b="1" dirty="0"/>
              <a:t>Triage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2FE156-76ED-00A5-5631-4923250D6198}"/>
              </a:ext>
            </a:extLst>
          </p:cNvPr>
          <p:cNvSpPr/>
          <p:nvPr/>
        </p:nvSpPr>
        <p:spPr>
          <a:xfrm>
            <a:off x="8016240" y="304801"/>
            <a:ext cx="1935480" cy="94487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Signpost to external orgs</a:t>
            </a:r>
          </a:p>
          <a:p>
            <a:pPr algn="ctr"/>
            <a:r>
              <a:rPr lang="en-GB" b="1" dirty="0"/>
              <a:t>VCSE?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E53866-E96E-8630-0735-CCF1CF622079}"/>
              </a:ext>
            </a:extLst>
          </p:cNvPr>
          <p:cNvSpPr/>
          <p:nvPr/>
        </p:nvSpPr>
        <p:spPr>
          <a:xfrm>
            <a:off x="4846320" y="1645920"/>
            <a:ext cx="2362200" cy="7924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Gather information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6F66F6-5A83-B6F2-C45E-563EF86553DB}"/>
              </a:ext>
            </a:extLst>
          </p:cNvPr>
          <p:cNvSpPr/>
          <p:nvPr/>
        </p:nvSpPr>
        <p:spPr>
          <a:xfrm>
            <a:off x="523875" y="3207750"/>
            <a:ext cx="1245870" cy="564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VCSE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3429AD-6545-C0F7-2409-9C9BC732031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027420" y="3489850"/>
            <a:ext cx="0" cy="48011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17095D-9639-092E-A9B7-D96A7F00648E}"/>
              </a:ext>
            </a:extLst>
          </p:cNvPr>
          <p:cNvSpPr/>
          <p:nvPr/>
        </p:nvSpPr>
        <p:spPr>
          <a:xfrm>
            <a:off x="4846320" y="2697370"/>
            <a:ext cx="2362200" cy="79248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MDT Huddle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5449E4-6B80-E8D9-35C5-94D1BF28F42C}"/>
              </a:ext>
            </a:extLst>
          </p:cNvPr>
          <p:cNvSpPr/>
          <p:nvPr/>
        </p:nvSpPr>
        <p:spPr>
          <a:xfrm>
            <a:off x="523875" y="2472127"/>
            <a:ext cx="1245870" cy="564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Health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A6B20B-C2FC-4CDB-BAD3-4FA40B464D30}"/>
              </a:ext>
            </a:extLst>
          </p:cNvPr>
          <p:cNvSpPr/>
          <p:nvPr/>
        </p:nvSpPr>
        <p:spPr>
          <a:xfrm>
            <a:off x="1924050" y="2472127"/>
            <a:ext cx="1245870" cy="564200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Mental Health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2D7562-A501-2894-4CB3-26BFAB39CE57}"/>
              </a:ext>
            </a:extLst>
          </p:cNvPr>
          <p:cNvSpPr/>
          <p:nvPr/>
        </p:nvSpPr>
        <p:spPr>
          <a:xfrm>
            <a:off x="1924050" y="3207750"/>
            <a:ext cx="1245870" cy="564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CWT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578268A-F7C1-F16F-6E69-FC3098B94A61}"/>
              </a:ext>
            </a:extLst>
          </p:cNvPr>
          <p:cNvSpPr/>
          <p:nvPr/>
        </p:nvSpPr>
        <p:spPr>
          <a:xfrm>
            <a:off x="3291840" y="2697370"/>
            <a:ext cx="1554480" cy="7924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91A7AC-C844-233A-C25F-0F46CE2AEE1B}"/>
              </a:ext>
            </a:extLst>
          </p:cNvPr>
          <p:cNvSpPr/>
          <p:nvPr/>
        </p:nvSpPr>
        <p:spPr>
          <a:xfrm>
            <a:off x="4846320" y="3958133"/>
            <a:ext cx="2362200" cy="7924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Referral to relevant teams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B5C243-30E4-2AFD-B072-DDCA730F203A}"/>
              </a:ext>
            </a:extLst>
          </p:cNvPr>
          <p:cNvSpPr/>
          <p:nvPr/>
        </p:nvSpPr>
        <p:spPr>
          <a:xfrm>
            <a:off x="4846320" y="5100706"/>
            <a:ext cx="2362200" cy="7924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Follow up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51BBA3-10AC-0B45-796D-4AF56506D78A}"/>
              </a:ext>
            </a:extLst>
          </p:cNvPr>
          <p:cNvCxnSpPr>
            <a:cxnSpLocks/>
          </p:cNvCxnSpPr>
          <p:nvPr/>
        </p:nvCxnSpPr>
        <p:spPr>
          <a:xfrm>
            <a:off x="6027420" y="4620592"/>
            <a:ext cx="0" cy="48011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34662F-D7FF-916A-6AE6-E1FB082D29C6}"/>
              </a:ext>
            </a:extLst>
          </p:cNvPr>
          <p:cNvCxnSpPr>
            <a:cxnSpLocks/>
          </p:cNvCxnSpPr>
          <p:nvPr/>
        </p:nvCxnSpPr>
        <p:spPr>
          <a:xfrm>
            <a:off x="6027420" y="1203641"/>
            <a:ext cx="0" cy="48011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CEBEB7-7A28-DD5D-ADBB-21E34AACB7E7}"/>
              </a:ext>
            </a:extLst>
          </p:cNvPr>
          <p:cNvCxnSpPr>
            <a:cxnSpLocks/>
          </p:cNvCxnSpPr>
          <p:nvPr/>
        </p:nvCxnSpPr>
        <p:spPr>
          <a:xfrm>
            <a:off x="6027420" y="2262870"/>
            <a:ext cx="0" cy="48011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4D1ABD-E14F-A0A9-5CC8-79922E71E8C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7208520" y="777240"/>
            <a:ext cx="80772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8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2084-7A3B-90A2-A3B6-DB705E2F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What are we seeing?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1320-0559-8D48-09C8-9939229D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Social isolation </a:t>
            </a:r>
          </a:p>
          <a:p>
            <a:r>
              <a:rPr lang="en-GB" dirty="0"/>
              <a:t>Self neglect</a:t>
            </a:r>
          </a:p>
          <a:p>
            <a:r>
              <a:rPr lang="en-GB" dirty="0"/>
              <a:t>Digital isolation</a:t>
            </a:r>
          </a:p>
          <a:p>
            <a:r>
              <a:rPr lang="en-GB" dirty="0"/>
              <a:t>Carers support</a:t>
            </a:r>
          </a:p>
          <a:p>
            <a:r>
              <a:rPr lang="en-GB" dirty="0"/>
              <a:t>Household support </a:t>
            </a:r>
            <a:r>
              <a:rPr lang="en-GB" dirty="0" err="1"/>
              <a:t>ie</a:t>
            </a:r>
            <a:r>
              <a:rPr lang="en-GB" dirty="0"/>
              <a:t>. Shopping, meal prep., cleaning</a:t>
            </a:r>
          </a:p>
          <a:p>
            <a:r>
              <a:rPr lang="en-GB" dirty="0"/>
              <a:t>Mental health, anxiety &amp; depression, loneliness</a:t>
            </a:r>
          </a:p>
          <a:p>
            <a:r>
              <a:rPr lang="en-GB" dirty="0"/>
              <a:t>Bereavement</a:t>
            </a:r>
          </a:p>
          <a:p>
            <a:r>
              <a:rPr lang="en-GB" dirty="0"/>
              <a:t>Physical health issues</a:t>
            </a:r>
          </a:p>
          <a:p>
            <a:r>
              <a:rPr lang="en-GB" dirty="0"/>
              <a:t>Brain health, memory impairment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6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49B1-299C-CE78-DF60-3AFDA45A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Case Study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722F-B280-802B-827C-1CF76DCF9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have four case study activities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TASK: </a:t>
            </a:r>
          </a:p>
          <a:p>
            <a:pPr marL="1341438"/>
            <a:r>
              <a:rPr lang="en-GB" dirty="0"/>
              <a:t>Read the case study</a:t>
            </a:r>
          </a:p>
          <a:p>
            <a:pPr marL="1341438"/>
            <a:r>
              <a:rPr lang="en-GB" dirty="0"/>
              <a:t>Discuss with the group</a:t>
            </a:r>
          </a:p>
          <a:p>
            <a:pPr marL="1341438"/>
            <a:r>
              <a:rPr lang="en-GB" dirty="0"/>
              <a:t>What are your thoughts?</a:t>
            </a:r>
          </a:p>
          <a:p>
            <a:pPr marL="1341438"/>
            <a:r>
              <a:rPr lang="en-GB" dirty="0"/>
              <a:t>What might be the opportunities for the VCSE to support?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77175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02F5C-AD9A-D4FB-5A8C-AEDEAE2B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B188-8E03-3FB4-43CD-6C0E3B61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120" y="2500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Next Steps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40BD-A2DE-367B-13BF-F2DA8EFD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120" y="1825625"/>
            <a:ext cx="8803640" cy="4351338"/>
          </a:xfrm>
        </p:spPr>
        <p:txBody>
          <a:bodyPr>
            <a:normAutofit fontScale="92500" lnSpcReduction="20000"/>
          </a:bodyPr>
          <a:lstStyle/>
          <a:p>
            <a:pPr marL="1431925"/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Finalise service specification</a:t>
            </a:r>
          </a:p>
          <a:p>
            <a:pPr marL="1431925"/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Expressions of interest</a:t>
            </a:r>
          </a:p>
          <a:p>
            <a:pPr marL="1431925"/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Confirm Community Agents</a:t>
            </a:r>
          </a:p>
          <a:p>
            <a:pPr marL="1431925"/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Issue commission agreements</a:t>
            </a:r>
          </a:p>
          <a:p>
            <a:pPr marL="1203325" indent="0">
              <a:buNone/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431925"/>
            <a:r>
              <a:rPr lang="en-GB" dirty="0"/>
              <a:t>Establish MDT protocols</a:t>
            </a:r>
          </a:p>
          <a:p>
            <a:pPr marL="1431925"/>
            <a:r>
              <a:rPr lang="en-GB" dirty="0"/>
              <a:t>Finalise data reporting templates</a:t>
            </a:r>
          </a:p>
          <a:p>
            <a:pPr marL="1431925"/>
            <a:r>
              <a:rPr lang="en-GB" dirty="0"/>
              <a:t>Confirm safeguarding escalation routes</a:t>
            </a:r>
          </a:p>
          <a:p>
            <a:pPr marL="1431925"/>
            <a:r>
              <a:rPr lang="en-GB" dirty="0"/>
              <a:t>Launch locality briefings</a:t>
            </a:r>
          </a:p>
          <a:p>
            <a:pPr marL="1431925"/>
            <a:r>
              <a:rPr lang="en-GB" dirty="0"/>
              <a:t>Go live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87D89-76BE-A589-3B50-8C379F34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FC7D1-AFB2-195E-0040-AB6CBB1B2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4598-876C-031D-FFAC-F014AAAA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76" y="365125"/>
            <a:ext cx="7867023" cy="1325563"/>
          </a:xfrm>
        </p:spPr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69156-C8BE-02B8-B2A7-F4E9A7E2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778" y="1825625"/>
            <a:ext cx="7867022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enquiries through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hello@heysmilefoundation.org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06C7C-4A63-BCE6-D2A8-3E3AEAB38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9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t peaking">
            <a:extLst>
              <a:ext uri="{FF2B5EF4-FFF2-40B4-BE49-F238E27FC236}">
                <a16:creationId xmlns:a16="http://schemas.microsoft.com/office/drawing/2014/main" id="{A2290CBC-CC72-3C25-8619-3FC27C10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094"/>
          <a:stretch>
            <a:fillRect/>
          </a:stretch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0DD5B-CCC2-678B-F63D-A8D76026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34" y="274868"/>
            <a:ext cx="10058400" cy="12133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Who’s in the room?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67AF4-5E34-5E6A-4429-F9FB022F92B8}"/>
              </a:ext>
            </a:extLst>
          </p:cNvPr>
          <p:cNvSpPr txBox="1"/>
          <p:nvPr/>
        </p:nvSpPr>
        <p:spPr>
          <a:xfrm>
            <a:off x="-94442" y="3948535"/>
            <a:ext cx="9112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Tell us your name, your organisation and are you a cat person or a dog person?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0C010-0D8F-0B2F-D0FC-D674F4A10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08" y="1664168"/>
            <a:ext cx="4559702" cy="22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FDB7C3-9C4C-362D-CFE9-17BA3BFF7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5617709"/>
            <a:ext cx="2514600" cy="122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7557F-ABEF-3FA6-193D-5299514BED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32" t="8222" r="5668" b="9112"/>
          <a:stretch>
            <a:fillRect/>
          </a:stretch>
        </p:blipFill>
        <p:spPr>
          <a:xfrm>
            <a:off x="4115845" y="609600"/>
            <a:ext cx="7481796" cy="5182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A61F3-9213-9016-746C-202BC629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9843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A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7B9DD-1381-807B-A388-CB8FE8D83CC6}"/>
              </a:ext>
            </a:extLst>
          </p:cNvPr>
          <p:cNvSpPr txBox="1"/>
          <p:nvPr/>
        </p:nvSpPr>
        <p:spPr>
          <a:xfrm>
            <a:off x="9311640" y="5253803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Animalia-</a:t>
            </a:r>
            <a:r>
              <a:rPr lang="en-GB" b="1" dirty="0" err="1">
                <a:solidFill>
                  <a:schemeClr val="bg1"/>
                </a:solidFill>
              </a:rPr>
              <a:t>life.club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1E331-52F8-A0F0-A211-F52A1392A6AD}"/>
              </a:ext>
            </a:extLst>
          </p:cNvPr>
          <p:cNvSpPr txBox="1"/>
          <p:nvPr/>
        </p:nvSpPr>
        <p:spPr>
          <a:xfrm>
            <a:off x="244886" y="1524000"/>
            <a:ext cx="3277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‘An East Riding where all residents are supported to enjoy their maximum potential for health, wellbeing and participation throughout their lives.’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3F621-4B36-A315-0134-90B7D9915CF7}"/>
              </a:ext>
            </a:extLst>
          </p:cNvPr>
          <p:cNvSpPr txBox="1"/>
          <p:nvPr/>
        </p:nvSpPr>
        <p:spPr>
          <a:xfrm>
            <a:off x="1417320" y="3278326"/>
            <a:ext cx="2698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East Riding Health &amp; Wellbeing Strategy 2023 - 2028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ECC12-D355-E117-B64E-84DD097FEA4C}"/>
              </a:ext>
            </a:extLst>
          </p:cNvPr>
          <p:cNvSpPr txBox="1"/>
          <p:nvPr/>
        </p:nvSpPr>
        <p:spPr>
          <a:xfrm>
            <a:off x="244886" y="3718560"/>
            <a:ext cx="3277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aim to delivery quality services as a single system to increase levels of personal, community and system resilience. Focusing on prevention and resilience at all levels and all stages of our residents' lives…’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AF011-A5F5-BBD4-E9A1-EF26C826A48E}"/>
              </a:ext>
            </a:extLst>
          </p:cNvPr>
          <p:cNvSpPr txBox="1"/>
          <p:nvPr/>
        </p:nvSpPr>
        <p:spPr>
          <a:xfrm>
            <a:off x="1417320" y="6099274"/>
            <a:ext cx="2698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East Riding Health &amp; Wellbeing Strategy 2023 - 2028</a:t>
            </a:r>
          </a:p>
        </p:txBody>
      </p:sp>
    </p:spTree>
    <p:extLst>
      <p:ext uri="{BB962C8B-B14F-4D97-AF65-F5344CB8AC3E}">
        <p14:creationId xmlns:p14="http://schemas.microsoft.com/office/powerpoint/2010/main" val="80757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C989B-C368-9251-386A-DABBE29B9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20" y="5457798"/>
            <a:ext cx="2875280" cy="1400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DD6C2-0A56-69DB-15EB-277FCDF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7AB0-3849-025A-8311-B35ED66A6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830726"/>
            <a:ext cx="9784080" cy="5310994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pPr>
              <a:lnSpc>
                <a:spcPct val="120000"/>
              </a:lnSpc>
            </a:pPr>
            <a:r>
              <a:rPr lang="en-GB" sz="3200" dirty="0"/>
              <a:t>Adult social care provides essential support for individuals who may need help with daily living. 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Adult Social Care services continue to experience sustained demand, escalating complexity of need and increased costs. 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In October 2025 East Riding Adult Social Care received an inadequate rating in their CQC inspection.  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The report cited issues with the timeliness of support and access to services.  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In response a substantial improvement plan has been put in place.  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A test and learn pilot was established in Bridlington utilise a multi-disciplinary team response to people requesting support.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The multi-disciplinary team consisted of representatives from statutory services, health, and Smile Foundation for the VCSE.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4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6D77-0457-BB73-4D99-53B4055F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41920" cy="1325563"/>
          </a:xfrm>
        </p:spPr>
        <p:txBody>
          <a:bodyPr/>
          <a:lstStyle/>
          <a:p>
            <a:r>
              <a:rPr lang="en-GB" b="1" dirty="0"/>
              <a:t>The beginning?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58995-8C20-4D07-9379-06A2FC163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373880"/>
            <a:ext cx="1997074" cy="1997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8670F-3006-0227-0A36-57236F0B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84720" y="0"/>
            <a:ext cx="490728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32BA6-373B-CF69-B78E-F4B3CBA2D5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20256"/>
          <a:stretch>
            <a:fillRect/>
          </a:stretch>
        </p:blipFill>
        <p:spPr>
          <a:xfrm>
            <a:off x="2164081" y="2444115"/>
            <a:ext cx="2743200" cy="1777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9C06EC-71BE-61E0-6435-5934F35826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301"/>
          <a:stretch>
            <a:fillRect/>
          </a:stretch>
        </p:blipFill>
        <p:spPr>
          <a:xfrm>
            <a:off x="5544981" y="801053"/>
            <a:ext cx="2869882" cy="2956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291921-24B9-A456-C40B-ED055D31D0E6}"/>
              </a:ext>
            </a:extLst>
          </p:cNvPr>
          <p:cNvSpPr txBox="1"/>
          <p:nvPr/>
        </p:nvSpPr>
        <p:spPr>
          <a:xfrm>
            <a:off x="3839289" y="4861560"/>
            <a:ext cx="4513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Not really – we are growing…</a:t>
            </a:r>
          </a:p>
        </p:txBody>
      </p:sp>
    </p:spTree>
    <p:extLst>
      <p:ext uri="{BB962C8B-B14F-4D97-AF65-F5344CB8AC3E}">
        <p14:creationId xmlns:p14="http://schemas.microsoft.com/office/powerpoint/2010/main" val="6534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4FD46-D059-A9D5-4C7F-BB6935DCD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6B8F3-3898-73E8-6BDF-33799425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36" y="365125"/>
            <a:ext cx="8537864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Commissioning through VCSE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1338E-5782-07EB-BEBF-32E941D8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936" y="1825625"/>
            <a:ext cx="85378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This commissioning approach:</a:t>
            </a:r>
          </a:p>
          <a:p>
            <a:pPr marL="1076325"/>
            <a:r>
              <a:rPr lang="en-GB" dirty="0"/>
              <a:t>Strengthens prevention without diluting statutory control</a:t>
            </a:r>
          </a:p>
          <a:p>
            <a:pPr marL="1076325"/>
            <a:r>
              <a:rPr lang="en-GB" dirty="0"/>
              <a:t>Reduces unmanaged waiting list risk</a:t>
            </a:r>
          </a:p>
          <a:p>
            <a:pPr marL="1076325"/>
            <a:r>
              <a:rPr lang="en-GB" dirty="0"/>
              <a:t>Improves inspection confidence</a:t>
            </a:r>
          </a:p>
          <a:p>
            <a:pPr marL="1076325"/>
            <a:r>
              <a:rPr lang="en-GB" dirty="0"/>
              <a:t>Creates a single-accountable-body design</a:t>
            </a:r>
          </a:p>
          <a:p>
            <a:pPr marL="1076325"/>
            <a:r>
              <a:rPr lang="en-GB" dirty="0"/>
              <a:t>Demonstrates proportionate investment in upstream demand reduction</a:t>
            </a:r>
          </a:p>
          <a:p>
            <a:pPr marL="1076325"/>
            <a:r>
              <a:rPr lang="en-GB" dirty="0"/>
              <a:t>Builds sustainable VCSE capacity across eight localities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1AF02-2870-435C-0F66-FB19FCAA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60E3B-9702-5E6E-6014-173FB229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091" y="5455798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3BE39F-46B2-7AF6-C33A-21D0E9FF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B2D91"/>
                </a:solidFill>
              </a:rPr>
              <a:t>Commissioning Intent</a:t>
            </a:r>
            <a:endParaRPr lang="en-GB" dirty="0">
              <a:solidFill>
                <a:srgbClr val="EB2D9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6CE98-50DB-B36E-5384-15C40814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02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To commission a </a:t>
            </a:r>
            <a:r>
              <a:rPr lang="en-GB" b="1" dirty="0">
                <a:solidFill>
                  <a:srgbClr val="EB2D91"/>
                </a:solidFill>
              </a:rPr>
              <a:t>place-based VCSE prevention network</a:t>
            </a:r>
            <a:r>
              <a:rPr lang="en-GB" dirty="0"/>
              <a:t>, led and integrated by </a:t>
            </a:r>
            <a:r>
              <a:rPr lang="en-GB" b="1" dirty="0">
                <a:solidFill>
                  <a:srgbClr val="EB2D91"/>
                </a:solidFill>
              </a:rPr>
              <a:t>The Smile Foundation</a:t>
            </a:r>
            <a:r>
              <a:rPr lang="en-GB" dirty="0"/>
              <a:t>, that:</a:t>
            </a:r>
          </a:p>
          <a:p>
            <a:pPr marL="0" indent="0">
              <a:buNone/>
            </a:pPr>
            <a:endParaRPr lang="en-GB" dirty="0"/>
          </a:p>
          <a:p>
            <a:pPr marL="1431925"/>
            <a:r>
              <a:rPr lang="en-GB" dirty="0"/>
              <a:t>Reduces pressure on Adult Social Care waiting lists</a:t>
            </a:r>
          </a:p>
          <a:p>
            <a:pPr marL="1431925"/>
            <a:r>
              <a:rPr lang="en-GB" dirty="0"/>
              <a:t>Diverts inappropriate or avoidable statutory demand</a:t>
            </a:r>
          </a:p>
          <a:p>
            <a:pPr marL="1431925"/>
            <a:r>
              <a:rPr lang="en-GB" dirty="0"/>
              <a:t>Delivers strengths-based, non-statutory early intervention</a:t>
            </a:r>
          </a:p>
          <a:p>
            <a:pPr marL="1431925"/>
            <a:r>
              <a:rPr lang="en-GB" dirty="0"/>
              <a:t>Provides robust system assurance and inspection confidence</a:t>
            </a:r>
          </a:p>
          <a:p>
            <a:pPr marL="1431925"/>
            <a:r>
              <a:rPr lang="en-GB" dirty="0"/>
              <a:t>This is a </a:t>
            </a:r>
            <a:r>
              <a:rPr lang="en-GB" b="1" dirty="0">
                <a:solidFill>
                  <a:srgbClr val="EB2D91"/>
                </a:solidFill>
              </a:rPr>
              <a:t>prevention and demand management intervention</a:t>
            </a:r>
            <a:r>
              <a:rPr lang="en-GB" dirty="0">
                <a:solidFill>
                  <a:srgbClr val="EB2D91"/>
                </a:solidFill>
              </a:rPr>
              <a:t>, </a:t>
            </a:r>
            <a:r>
              <a:rPr lang="en-GB" dirty="0"/>
              <a:t>not a replacement for statutory functions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10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39350E-26CF-D1A5-872F-E076E194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5" y="5617709"/>
            <a:ext cx="2871465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1FD2E-3EDE-187C-8A9F-707E5302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2" y="261216"/>
            <a:ext cx="10515600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EB2D91"/>
                </a:solidFill>
                <a:latin typeface="Arial" panose="020B0604020202020204" pitchFamily="34" charset="0"/>
              </a:rPr>
              <a:t>Commissioning Model Structure</a:t>
            </a:r>
            <a:br>
              <a:rPr lang="en-US" altLang="en-US" b="1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0473F7-714A-A52B-85A0-455B101B1E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80362" y="1198254"/>
            <a:ext cx="9092609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Contract Holder: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HEY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Smile Foundation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Delivery Model: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Smile Foundation will commission up to 8 local VCSE partners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Council Relationship: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Single contract with Smile Foundation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ensures: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3414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 accountable body</a:t>
            </a:r>
          </a:p>
          <a:p>
            <a:pPr marL="13414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safeguarding oversight</a:t>
            </a:r>
          </a:p>
          <a:p>
            <a:pPr marL="13414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Centralised data and performance reporting</a:t>
            </a:r>
          </a:p>
          <a:p>
            <a:pPr marL="13414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Managed delivery risk</a:t>
            </a:r>
          </a:p>
          <a:p>
            <a:pPr marL="134143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governance and statutory separation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30F29-24AC-FC81-3419-9B6418BB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474D5A72F7A4C98C8BBE393219908" ma:contentTypeVersion="16" ma:contentTypeDescription="Create a new document." ma:contentTypeScope="" ma:versionID="fb1c433e5655726d395883209c2c58c6">
  <xsd:schema xmlns:xsd="http://www.w3.org/2001/XMLSchema" xmlns:xs="http://www.w3.org/2001/XMLSchema" xmlns:p="http://schemas.microsoft.com/office/2006/metadata/properties" xmlns:ns2="8a7c85b7-bb4c-4e97-aec3-2be02e6d4ea8" xmlns:ns3="75c803dd-d2b2-4e77-b8f7-6e5c86b8e96f" targetNamespace="http://schemas.microsoft.com/office/2006/metadata/properties" ma:root="true" ma:fieldsID="4433ae9d24db48f1c36c75f1c377e7fd" ns2:_="" ns3:_="">
    <xsd:import namespace="8a7c85b7-bb4c-4e97-aec3-2be02e6d4ea8"/>
    <xsd:import namespace="75c803dd-d2b2-4e77-b8f7-6e5c86b8e9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c85b7-bb4c-4e97-aec3-2be02e6d4e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3972e01-5340-47e3-ae30-5caa68848dcb}" ma:internalName="TaxCatchAll" ma:showField="CatchAllData" ma:web="8a7c85b7-bb4c-4e97-aec3-2be02e6d4e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803dd-d2b2-4e77-b8f7-6e5c86b8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4c9d7b-774d-44f6-a293-2c9e40c0f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7c85b7-bb4c-4e97-aec3-2be02e6d4ea8" xsi:nil="true"/>
    <lcf76f155ced4ddcb4097134ff3c332f xmlns="75c803dd-d2b2-4e77-b8f7-6e5c86b8e96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B0220F-D0BC-4A11-B9F5-FAB5FE61F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5FA60D-71D3-4F5B-AC30-965970198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7c85b7-bb4c-4e97-aec3-2be02e6d4ea8"/>
    <ds:schemaRef ds:uri="75c803dd-d2b2-4e77-b8f7-6e5c86b8e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809B8-4BD0-4D8A-B77B-2CA5B055B50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75c803dd-d2b2-4e77-b8f7-6e5c86b8e96f"/>
    <ds:schemaRef ds:uri="http://purl.org/dc/terms/"/>
    <ds:schemaRef ds:uri="http://schemas.openxmlformats.org/package/2006/metadata/core-properties"/>
    <ds:schemaRef ds:uri="8a7c85b7-bb4c-4e97-aec3-2be02e6d4ea8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1560</TotalTime>
  <Words>1001</Words>
  <Application>Microsoft Office PowerPoint</Application>
  <PresentationFormat>Widescreen</PresentationFormat>
  <Paragraphs>240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Community-Led  Early Support – Adult Social Care Engagement Event</vt:lpstr>
      <vt:lpstr>Check your ticket!</vt:lpstr>
      <vt:lpstr>Who’s in the room? </vt:lpstr>
      <vt:lpstr>A Vision</vt:lpstr>
      <vt:lpstr>Background</vt:lpstr>
      <vt:lpstr>The beginning? </vt:lpstr>
      <vt:lpstr>Commissioning through VCSE</vt:lpstr>
      <vt:lpstr>Commissioning Intent</vt:lpstr>
      <vt:lpstr>Commissioning Model Structure </vt:lpstr>
      <vt:lpstr>Geography </vt:lpstr>
      <vt:lpstr>Scope of Commissioned Activity </vt:lpstr>
      <vt:lpstr>Phased Commissioning Design </vt:lpstr>
      <vt:lpstr>Phase 1 (Test &amp; Learn) </vt:lpstr>
      <vt:lpstr>Phase 2 (Subject to Evidence &amp; Agreement) </vt:lpstr>
      <vt:lpstr>Commissioning Route </vt:lpstr>
      <vt:lpstr>Contractual Accountability </vt:lpstr>
      <vt:lpstr>Performance &amp; Assurance Framework </vt:lpstr>
      <vt:lpstr>Mobilisation Plan (8–12 Weeks) </vt:lpstr>
      <vt:lpstr>Funding Allocation</vt:lpstr>
      <vt:lpstr>Any Questions ?</vt:lpstr>
      <vt:lpstr>What might this look like?</vt:lpstr>
      <vt:lpstr>Current State… </vt:lpstr>
      <vt:lpstr>What are we seeing? </vt:lpstr>
      <vt:lpstr>Case Study Activity</vt:lpstr>
      <vt:lpstr>Next Steps 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Pickburn (Head of Service - Smile Foundation)</dc:creator>
  <cp:lastModifiedBy>Carole Pickburn (Head of Service - Smile Foundation)</cp:lastModifiedBy>
  <cp:revision>1</cp:revision>
  <cp:lastPrinted>2026-04-20T15:04:45Z</cp:lastPrinted>
  <dcterms:created xsi:type="dcterms:W3CDTF">2026-02-11T07:55:44Z</dcterms:created>
  <dcterms:modified xsi:type="dcterms:W3CDTF">2026-04-22T15:19:43Z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0x010100F16474D5A72F7A4C98C8BBE393219908</vt:lpwstr>
  </property>
  <property fmtid="{D5CDD505-2E9C-101B-9397-08002B2CF9AE}" pid="3" name="MediaServiceImageTags">
    <vt:lpwstr/>
  </property>
</Properties>
</file>