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8"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Newell" userId="466d41c1-273c-433b-a542-c46ac4d871c4" providerId="ADAL" clId="{1620B0EE-F3F0-433A-8628-A824551A3058}"/>
    <pc:docChg chg="modSld">
      <pc:chgData name="Karen Newell" userId="466d41c1-273c-433b-a542-c46ac4d871c4" providerId="ADAL" clId="{1620B0EE-F3F0-433A-8628-A824551A3058}" dt="2025-08-20T10:48:38.244" v="25" actId="948"/>
      <pc:docMkLst>
        <pc:docMk/>
      </pc:docMkLst>
      <pc:sldChg chg="addSp modSp mod">
        <pc:chgData name="Karen Newell" userId="466d41c1-273c-433b-a542-c46ac4d871c4" providerId="ADAL" clId="{1620B0EE-F3F0-433A-8628-A824551A3058}" dt="2025-08-20T10:48:38.244" v="25" actId="948"/>
        <pc:sldMkLst>
          <pc:docMk/>
          <pc:sldMk cId="4291886031" sldId="258"/>
        </pc:sldMkLst>
        <pc:spChg chg="mod">
          <ac:chgData name="Karen Newell" userId="466d41c1-273c-433b-a542-c46ac4d871c4" providerId="ADAL" clId="{1620B0EE-F3F0-433A-8628-A824551A3058}" dt="2025-08-20T10:46:42.237" v="8" actId="20577"/>
          <ac:spMkLst>
            <pc:docMk/>
            <pc:sldMk cId="4291886031" sldId="258"/>
            <ac:spMk id="11" creationId="{163B8055-0A23-EDF0-B388-6FAA420E07F6}"/>
          </ac:spMkLst>
        </pc:spChg>
        <pc:spChg chg="add mod">
          <ac:chgData name="Karen Newell" userId="466d41c1-273c-433b-a542-c46ac4d871c4" providerId="ADAL" clId="{1620B0EE-F3F0-433A-8628-A824551A3058}" dt="2025-08-20T10:48:38.244" v="25" actId="948"/>
          <ac:spMkLst>
            <pc:docMk/>
            <pc:sldMk cId="4291886031" sldId="258"/>
            <ac:spMk id="27" creationId="{5F406F28-2ED9-36C1-573B-A88CDBC9A5ED}"/>
          </ac:spMkLst>
        </pc:spChg>
        <pc:picChg chg="mod modCrop">
          <ac:chgData name="Karen Newell" userId="466d41c1-273c-433b-a542-c46ac4d871c4" providerId="ADAL" clId="{1620B0EE-F3F0-433A-8628-A824551A3058}" dt="2025-08-20T10:48:20.375" v="23" actId="1076"/>
          <ac:picMkLst>
            <pc:docMk/>
            <pc:sldMk cId="4291886031" sldId="258"/>
            <ac:picMk id="26" creationId="{95C63459-36AF-0E43-B5F7-094D60DD5DF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90A4EB0-ACDF-42B3-9893-6EBCBAEA16F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37844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A4EB0-ACDF-42B3-9893-6EBCBAEA16F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378150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A4EB0-ACDF-42B3-9893-6EBCBAEA16F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50773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0A4EB0-ACDF-42B3-9893-6EBCBAEA16F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67204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A4EB0-ACDF-42B3-9893-6EBCBAEA16F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281898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0A4EB0-ACDF-42B3-9893-6EBCBAEA16F7}"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390261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0A4EB0-ACDF-42B3-9893-6EBCBAEA16F7}" type="datetimeFigureOut">
              <a:rPr lang="en-GB" smtClean="0"/>
              <a:t>17/12/2025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213428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0A4EB0-ACDF-42B3-9893-6EBCBAEA16F7}" type="datetimeFigureOut">
              <a:rPr lang="en-GB" smtClean="0"/>
              <a:t>17/12/2025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310134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A4EB0-ACDF-42B3-9893-6EBCBAEA16F7}" type="datetimeFigureOut">
              <a:rPr lang="en-GB" smtClean="0"/>
              <a:t>17/12/2025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391926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0A4EB0-ACDF-42B3-9893-6EBCBAEA16F7}"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380896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0A4EB0-ACDF-42B3-9893-6EBCBAEA16F7}"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CE33D5-3268-41A7-A999-315201E20A99}" type="slidenum">
              <a:rPr lang="en-GB" smtClean="0"/>
              <a:t>‹#›</a:t>
            </a:fld>
            <a:endParaRPr lang="en-GB"/>
          </a:p>
        </p:txBody>
      </p:sp>
    </p:spTree>
    <p:extLst>
      <p:ext uri="{BB962C8B-B14F-4D97-AF65-F5344CB8AC3E}">
        <p14:creationId xmlns:p14="http://schemas.microsoft.com/office/powerpoint/2010/main" val="89985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90A4EB0-ACDF-42B3-9893-6EBCBAEA16F7}" type="datetimeFigureOut">
              <a:rPr lang="en-GB" smtClean="0"/>
              <a:t>17/12/2025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37CE33D5-3268-41A7-A999-315201E20A99}" type="slidenum">
              <a:rPr lang="en-GB" smtClean="0"/>
              <a:t>‹#›</a:t>
            </a:fld>
            <a:endParaRPr lang="en-GB"/>
          </a:p>
        </p:txBody>
      </p:sp>
    </p:spTree>
    <p:extLst>
      <p:ext uri="{BB962C8B-B14F-4D97-AF65-F5344CB8AC3E}">
        <p14:creationId xmlns:p14="http://schemas.microsoft.com/office/powerpoint/2010/main" val="39610363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mailto:gambling.northeast@neca.co.uk"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olourful overlapping people icons">
            <a:extLst>
              <a:ext uri="{FF2B5EF4-FFF2-40B4-BE49-F238E27FC236}">
                <a16:creationId xmlns:a16="http://schemas.microsoft.com/office/drawing/2014/main" id="{C495102C-57C7-5CF2-55F4-415D1A9E8D4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178" y="4966453"/>
            <a:ext cx="6858000" cy="4939549"/>
          </a:xfrm>
          <a:prstGeom prst="rect">
            <a:avLst/>
          </a:prstGeom>
        </p:spPr>
      </p:pic>
      <p:pic>
        <p:nvPicPr>
          <p:cNvPr id="3" name="Picture 2" descr="Colourful overlapping people icons">
            <a:extLst>
              <a:ext uri="{FF2B5EF4-FFF2-40B4-BE49-F238E27FC236}">
                <a16:creationId xmlns:a16="http://schemas.microsoft.com/office/drawing/2014/main" id="{70499F90-ACDF-3EE7-2411-2FB29F1B900A}"/>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534" y="26904"/>
            <a:ext cx="6858000" cy="5109029"/>
          </a:xfrm>
          <a:prstGeom prst="rect">
            <a:avLst/>
          </a:prstGeom>
        </p:spPr>
      </p:pic>
      <p:sp>
        <p:nvSpPr>
          <p:cNvPr id="11" name="TextBox 10">
            <a:extLst>
              <a:ext uri="{FF2B5EF4-FFF2-40B4-BE49-F238E27FC236}">
                <a16:creationId xmlns:a16="http://schemas.microsoft.com/office/drawing/2014/main" id="{163B8055-0A23-EDF0-B388-6FAA420E07F6}"/>
              </a:ext>
            </a:extLst>
          </p:cNvPr>
          <p:cNvSpPr txBox="1"/>
          <p:nvPr/>
        </p:nvSpPr>
        <p:spPr>
          <a:xfrm>
            <a:off x="3178" y="657579"/>
            <a:ext cx="6858000" cy="8417689"/>
          </a:xfrm>
          <a:prstGeom prst="rect">
            <a:avLst/>
          </a:prstGeom>
          <a:solidFill>
            <a:schemeClr val="bg1"/>
          </a:solidFill>
        </p:spPr>
        <p:txBody>
          <a:bodyPr wrap="square">
            <a:spAutoFit/>
          </a:bodyPr>
          <a:lstStyle/>
          <a:p>
            <a:pPr algn="ctr"/>
            <a:r>
              <a:rPr lang="en-GB" sz="1300">
                <a:latin typeface="Poppins" panose="00000500000000000000" pitchFamily="2" charset="0"/>
                <a:ea typeface="Times New Roman" panose="02020603050405020304" pitchFamily="18" charset="0"/>
                <a:cs typeface="Poppins" panose="00000500000000000000" pitchFamily="2" charset="0"/>
              </a:rPr>
              <a:t> </a:t>
            </a:r>
          </a:p>
          <a:p>
            <a:pPr algn="ctr"/>
            <a:endParaRPr lang="en-GB" sz="1300" b="1" u="sng">
              <a:latin typeface="Poppins" panose="00000500000000000000" pitchFamily="2" charset="0"/>
              <a:ea typeface="Calibri" panose="020F0502020204030204" pitchFamily="34" charset="0"/>
              <a:cs typeface="Poppins" panose="00000500000000000000" pitchFamily="2" charset="0"/>
            </a:endParaRPr>
          </a:p>
          <a:p>
            <a:pPr algn="ctr"/>
            <a:endParaRPr lang="en-GB" sz="1300" b="1" u="sng">
              <a:latin typeface="Poppins" panose="00000500000000000000" pitchFamily="2" charset="0"/>
              <a:ea typeface="Calibri" panose="020F0502020204030204" pitchFamily="34" charset="0"/>
              <a:cs typeface="Poppins" panose="00000500000000000000" pitchFamily="2" charset="0"/>
            </a:endParaRPr>
          </a:p>
          <a:p>
            <a:pPr algn="ctr"/>
            <a:endParaRPr lang="en-GB" sz="1300" b="1" u="sng">
              <a:latin typeface="Poppins" panose="00000500000000000000" pitchFamily="2" charset="0"/>
              <a:ea typeface="Calibri" panose="020F0502020204030204" pitchFamily="34" charset="0"/>
              <a:cs typeface="Poppins" panose="00000500000000000000" pitchFamily="2" charset="0"/>
            </a:endParaRPr>
          </a:p>
          <a:p>
            <a:pPr algn="ctr"/>
            <a:endParaRPr lang="en-US" sz="1300" b="1" u="sng">
              <a:latin typeface="Poppins" panose="00000500000000000000" pitchFamily="2" charset="0"/>
              <a:ea typeface="Calibri" panose="020F0502020204030204" pitchFamily="34" charset="0"/>
              <a:cs typeface="Poppins" panose="00000500000000000000" pitchFamily="2" charset="0"/>
            </a:endParaRPr>
          </a:p>
          <a:p>
            <a:pPr algn="ctr"/>
            <a:r>
              <a:rPr lang="en-US" sz="1600" b="1" u="sng">
                <a:latin typeface="Poppins" panose="00000500000000000000" pitchFamily="2" charset="0"/>
                <a:ea typeface="Calibri" panose="020F0502020204030204" pitchFamily="34" charset="0"/>
                <a:cs typeface="Poppins" panose="00000500000000000000" pitchFamily="2" charset="0"/>
              </a:rPr>
              <a:t>NECA Gambling Related Harms Champions</a:t>
            </a:r>
            <a:endParaRPr lang="en-GB" sz="1600">
              <a:latin typeface="Poppins" panose="00000500000000000000" pitchFamily="2" charset="0"/>
              <a:ea typeface="Calibri" panose="020F0502020204030204" pitchFamily="34" charset="0"/>
              <a:cs typeface="Poppins" panose="00000500000000000000" pitchFamily="2" charset="0"/>
            </a:endParaRPr>
          </a:p>
          <a:p>
            <a:endParaRPr lang="en-US" sz="1300">
              <a:latin typeface="Poppins" panose="00000500000000000000" pitchFamily="2" charset="0"/>
              <a:ea typeface="Calibri" panose="020F0502020204030204" pitchFamily="34" charset="0"/>
              <a:cs typeface="Poppins" panose="00000500000000000000" pitchFamily="2" charset="0"/>
            </a:endParaRPr>
          </a:p>
          <a:p>
            <a:r>
              <a:rPr lang="en-US" sz="1200">
                <a:latin typeface="Poppins" panose="00000500000000000000" pitchFamily="2" charset="0"/>
                <a:ea typeface="Calibri" panose="020F0502020204030204" pitchFamily="34" charset="0"/>
                <a:cs typeface="Poppins" panose="00000500000000000000" pitchFamily="2" charset="0"/>
              </a:rPr>
              <a:t>Our team of Gambling Practitioners provide free, confidential, support services. </a:t>
            </a:r>
          </a:p>
          <a:p>
            <a:endParaRPr lang="en-GB" sz="1200">
              <a:latin typeface="Poppins" panose="00000500000000000000" pitchFamily="2" charset="0"/>
              <a:ea typeface="Calibri" panose="020F0502020204030204" pitchFamily="34" charset="0"/>
              <a:cs typeface="Poppins" panose="00000500000000000000" pitchFamily="2" charset="0"/>
            </a:endParaRPr>
          </a:p>
          <a:p>
            <a:r>
              <a:rPr lang="en-US" sz="1200">
                <a:latin typeface="Poppins" panose="00000500000000000000" pitchFamily="2" charset="0"/>
                <a:ea typeface="Calibri" panose="020F0502020204030204" pitchFamily="34" charset="0"/>
                <a:cs typeface="Poppins" panose="00000500000000000000" pitchFamily="2" charset="0"/>
              </a:rPr>
              <a:t>We offer:</a:t>
            </a:r>
            <a:endParaRPr lang="en-GB" sz="1200">
              <a:latin typeface="Poppins" panose="00000500000000000000" pitchFamily="2" charset="0"/>
              <a:ea typeface="Calibri" panose="020F0502020204030204" pitchFamily="34" charset="0"/>
              <a:cs typeface="Poppins" panose="00000500000000000000" pitchFamily="2" charset="0"/>
            </a:endParaRPr>
          </a:p>
          <a:p>
            <a:pPr marL="342900" indent="-342900">
              <a:buFont typeface="Symbol" panose="05050102010706020507" pitchFamily="18" charset="2"/>
              <a:buChar char=""/>
            </a:pPr>
            <a:r>
              <a:rPr lang="en-US" sz="1200">
                <a:latin typeface="Poppins" panose="00000500000000000000" pitchFamily="2" charset="0"/>
                <a:ea typeface="Calibri" panose="020F0502020204030204" pitchFamily="34" charset="0"/>
                <a:cs typeface="Poppins" panose="00000500000000000000" pitchFamily="2" charset="0"/>
              </a:rPr>
              <a:t>Advice  </a:t>
            </a:r>
            <a:endParaRPr lang="en-GB" sz="1200">
              <a:latin typeface="Poppins" panose="00000500000000000000" pitchFamily="2" charset="0"/>
              <a:ea typeface="Calibri" panose="020F0502020204030204" pitchFamily="34" charset="0"/>
              <a:cs typeface="Poppins" panose="00000500000000000000" pitchFamily="2" charset="0"/>
            </a:endParaRPr>
          </a:p>
          <a:p>
            <a:pPr marL="342900" indent="-342900">
              <a:buFont typeface="Symbol" panose="05050102010706020507" pitchFamily="18" charset="2"/>
              <a:buChar char=""/>
            </a:pPr>
            <a:r>
              <a:rPr lang="en-US" sz="1200">
                <a:latin typeface="Poppins" panose="00000500000000000000" pitchFamily="2" charset="0"/>
                <a:ea typeface="Calibri" panose="020F0502020204030204" pitchFamily="34" charset="0"/>
                <a:cs typeface="Poppins" panose="00000500000000000000" pitchFamily="2" charset="0"/>
              </a:rPr>
              <a:t>Tailored support </a:t>
            </a:r>
            <a:endParaRPr lang="en-GB" sz="1200">
              <a:latin typeface="Poppins" panose="00000500000000000000" pitchFamily="2" charset="0"/>
              <a:ea typeface="Calibri" panose="020F0502020204030204" pitchFamily="34" charset="0"/>
              <a:cs typeface="Poppins" panose="00000500000000000000" pitchFamily="2" charset="0"/>
            </a:endParaRPr>
          </a:p>
          <a:p>
            <a:pPr marL="342900" indent="-342900">
              <a:buFont typeface="Symbol" panose="05050102010706020507" pitchFamily="18" charset="2"/>
              <a:buChar char=""/>
            </a:pPr>
            <a:r>
              <a:rPr lang="en-US" sz="1200" kern="1400">
                <a:latin typeface="Poppins" panose="00000500000000000000" pitchFamily="2" charset="0"/>
                <a:cs typeface="Poppins" panose="00000500000000000000" pitchFamily="2" charset="0"/>
              </a:rPr>
              <a:t>Awareness Training to professionals and wider community groups.</a:t>
            </a:r>
          </a:p>
          <a:p>
            <a:endParaRPr lang="en-US" sz="1200">
              <a:latin typeface="Poppins" panose="00000500000000000000" pitchFamily="2" charset="0"/>
              <a:ea typeface="Calibri" panose="020F0502020204030204" pitchFamily="34" charset="0"/>
              <a:cs typeface="Poppins" panose="00000500000000000000" pitchFamily="2" charset="0"/>
            </a:endParaRPr>
          </a:p>
          <a:p>
            <a:r>
              <a:rPr lang="en-US" sz="1200">
                <a:latin typeface="Poppins" panose="00000500000000000000" pitchFamily="2" charset="0"/>
                <a:ea typeface="Calibri" panose="020F0502020204030204" pitchFamily="34" charset="0"/>
                <a:cs typeface="Poppins" panose="00000500000000000000" pitchFamily="2" charset="0"/>
              </a:rPr>
              <a:t>We would like to increase awareness of gambling related harms and the support that is available to anyone affected. </a:t>
            </a:r>
            <a:endParaRPr lang="en-GB" sz="1200">
              <a:latin typeface="Poppins" panose="00000500000000000000" pitchFamily="2" charset="0"/>
              <a:ea typeface="Calibri" panose="020F0502020204030204" pitchFamily="34" charset="0"/>
              <a:cs typeface="Poppins" panose="00000500000000000000" pitchFamily="2" charset="0"/>
            </a:endParaRPr>
          </a:p>
          <a:p>
            <a:endParaRPr lang="en-US" sz="1200">
              <a:latin typeface="Poppins" panose="00000500000000000000" pitchFamily="2" charset="0"/>
              <a:ea typeface="Calibri" panose="020F0502020204030204" pitchFamily="34" charset="0"/>
              <a:cs typeface="Poppins" panose="00000500000000000000" pitchFamily="2" charset="0"/>
            </a:endParaRPr>
          </a:p>
          <a:p>
            <a:r>
              <a:rPr lang="en-US" sz="1200" kern="1400">
                <a:latin typeface="Poppins" panose="00000500000000000000" pitchFamily="2" charset="0"/>
                <a:cs typeface="Poppins" panose="00000500000000000000" pitchFamily="2" charset="0"/>
              </a:rPr>
              <a:t>NECA will provide you and your organisation </a:t>
            </a:r>
            <a:r>
              <a:rPr lang="en-US" sz="1200">
                <a:latin typeface="Poppins" panose="00000500000000000000" pitchFamily="2" charset="0"/>
                <a:ea typeface="Calibri" panose="020F0502020204030204" pitchFamily="34" charset="0"/>
                <a:cs typeface="Poppins" panose="00000500000000000000" pitchFamily="2" charset="0"/>
              </a:rPr>
              <a:t>with tools to identify gambling related harms, and any potential triggers alongside clear referral pathways into our services.  </a:t>
            </a:r>
            <a:r>
              <a:rPr lang="en-US" sz="1200" kern="1400">
                <a:latin typeface="Poppins" panose="00000500000000000000" pitchFamily="2" charset="0"/>
                <a:cs typeface="Poppins" panose="00000500000000000000" pitchFamily="2" charset="0"/>
              </a:rPr>
              <a:t>We would value working in partnership with you and your organisation.</a:t>
            </a:r>
          </a:p>
          <a:p>
            <a:endParaRPr lang="en-US" sz="1200">
              <a:latin typeface="Poppins" panose="00000500000000000000" pitchFamily="2" charset="0"/>
              <a:ea typeface="Calibri" panose="020F0502020204030204" pitchFamily="34" charset="0"/>
              <a:cs typeface="Poppins" panose="00000500000000000000" pitchFamily="2" charset="0"/>
            </a:endParaRPr>
          </a:p>
          <a:p>
            <a:r>
              <a:rPr lang="en-US" sz="1200" b="1" i="1">
                <a:latin typeface="Poppins" panose="00000500000000000000" pitchFamily="2" charset="0"/>
                <a:ea typeface="Calibri" panose="020F0502020204030204" pitchFamily="34" charset="0"/>
                <a:cs typeface="Poppins" panose="00000500000000000000" pitchFamily="2" charset="0"/>
              </a:rPr>
              <a:t>What will it mean for me?</a:t>
            </a:r>
            <a:endParaRPr lang="en-GB" sz="1200" i="1">
              <a:latin typeface="Poppins" panose="00000500000000000000" pitchFamily="2" charset="0"/>
              <a:ea typeface="Calibri" panose="020F0502020204030204" pitchFamily="34" charset="0"/>
              <a:cs typeface="Poppins" panose="00000500000000000000" pitchFamily="2" charset="0"/>
            </a:endParaRPr>
          </a:p>
          <a:p>
            <a:r>
              <a:rPr lang="en-US" sz="1200">
                <a:latin typeface="Poppins" panose="00000500000000000000" pitchFamily="2" charset="0"/>
                <a:ea typeface="Calibri" panose="020F0502020204030204" pitchFamily="34" charset="0"/>
                <a:cs typeface="Poppins" panose="00000500000000000000" pitchFamily="2" charset="0"/>
              </a:rPr>
              <a:t>As a Gambling Champion, you will be the point of contact within your organisation.  If people need; Leaflets/resources or awareness of support and pathways into services. </a:t>
            </a:r>
            <a:endParaRPr lang="en-GB" sz="1200">
              <a:latin typeface="Poppins" panose="00000500000000000000" pitchFamily="2" charset="0"/>
              <a:ea typeface="Calibri" panose="020F0502020204030204" pitchFamily="34" charset="0"/>
              <a:cs typeface="Poppins" panose="00000500000000000000" pitchFamily="2" charset="0"/>
            </a:endParaRPr>
          </a:p>
          <a:p>
            <a:r>
              <a:rPr lang="en-US" sz="1200">
                <a:latin typeface="Poppins" panose="00000500000000000000" pitchFamily="2" charset="0"/>
                <a:ea typeface="Calibri" panose="020F0502020204030204" pitchFamily="34" charset="0"/>
                <a:cs typeface="Poppins" panose="00000500000000000000" pitchFamily="2" charset="0"/>
              </a:rPr>
              <a:t> </a:t>
            </a:r>
            <a:endParaRPr lang="en-GB" sz="1200">
              <a:latin typeface="Poppins" panose="00000500000000000000" pitchFamily="2" charset="0"/>
              <a:ea typeface="Calibri" panose="020F0502020204030204" pitchFamily="34" charset="0"/>
              <a:cs typeface="Poppins" panose="00000500000000000000" pitchFamily="2" charset="0"/>
            </a:endParaRPr>
          </a:p>
          <a:p>
            <a:r>
              <a:rPr lang="en-US" sz="1200" b="1" i="1">
                <a:latin typeface="Poppins" panose="00000500000000000000" pitchFamily="2" charset="0"/>
                <a:ea typeface="Calibri" panose="020F0502020204030204" pitchFamily="34" charset="0"/>
                <a:cs typeface="Poppins" panose="00000500000000000000" pitchFamily="2" charset="0"/>
              </a:rPr>
              <a:t>Our commitment to you - </a:t>
            </a:r>
            <a:endParaRPr lang="en-GB" sz="1200">
              <a:latin typeface="Poppins" panose="00000500000000000000" pitchFamily="2" charset="0"/>
              <a:ea typeface="Calibri" panose="020F0502020204030204" pitchFamily="34" charset="0"/>
              <a:cs typeface="Poppins" panose="00000500000000000000" pitchFamily="2" charset="0"/>
            </a:endParaRPr>
          </a:p>
          <a:p>
            <a:r>
              <a:rPr lang="en-US" sz="1200">
                <a:latin typeface="Poppins" panose="00000500000000000000" pitchFamily="2" charset="0"/>
                <a:ea typeface="Calibri" panose="020F0502020204030204" pitchFamily="34" charset="0"/>
                <a:cs typeface="Poppins" panose="00000500000000000000" pitchFamily="2" charset="0"/>
              </a:rPr>
              <a:t>We will supply resources and support to ensure this will have minimal impact on your current role.  We will also provide gambling related harms awareness sessions to add to your portfolio of skills. </a:t>
            </a:r>
            <a:endParaRPr lang="en-GB" sz="1200">
              <a:latin typeface="Poppins" panose="00000500000000000000" pitchFamily="2" charset="0"/>
              <a:ea typeface="Calibri" panose="020F0502020204030204" pitchFamily="34" charset="0"/>
              <a:cs typeface="Poppins" panose="00000500000000000000" pitchFamily="2" charset="0"/>
            </a:endParaRPr>
          </a:p>
          <a:p>
            <a:r>
              <a:rPr lang="en-US" sz="1200">
                <a:latin typeface="Poppins" panose="00000500000000000000" pitchFamily="2" charset="0"/>
                <a:ea typeface="Calibri" panose="020F0502020204030204" pitchFamily="34" charset="0"/>
                <a:cs typeface="Poppins" panose="00000500000000000000" pitchFamily="2" charset="0"/>
              </a:rPr>
              <a:t> </a:t>
            </a:r>
            <a:endParaRPr lang="en-GB" sz="1200">
              <a:latin typeface="Poppins" panose="00000500000000000000" pitchFamily="2" charset="0"/>
              <a:ea typeface="Calibri" panose="020F0502020204030204" pitchFamily="34" charset="0"/>
              <a:cs typeface="Poppins" panose="00000500000000000000" pitchFamily="2" charset="0"/>
            </a:endParaRPr>
          </a:p>
          <a:p>
            <a:r>
              <a:rPr lang="en-US" sz="1200">
                <a:latin typeface="Poppins" panose="00000500000000000000" pitchFamily="2" charset="0"/>
                <a:ea typeface="Calibri" panose="020F0502020204030204" pitchFamily="34" charset="0"/>
                <a:cs typeface="Poppins" panose="00000500000000000000" pitchFamily="2" charset="0"/>
              </a:rPr>
              <a:t>We would welcome all our Gambling Champions at our quarterly events, either face to face or via zoom.  This will provide the opportunity to network with other services, share examples of good practice and support each other. </a:t>
            </a:r>
            <a:endParaRPr lang="en-GB" sz="1200">
              <a:latin typeface="Poppins" panose="00000500000000000000" pitchFamily="2" charset="0"/>
              <a:ea typeface="Calibri" panose="020F0502020204030204" pitchFamily="34" charset="0"/>
              <a:cs typeface="Poppins" panose="00000500000000000000" pitchFamily="2" charset="0"/>
            </a:endParaRPr>
          </a:p>
          <a:p>
            <a:endParaRPr lang="en-US" sz="1200">
              <a:latin typeface="Poppins" panose="00000500000000000000" pitchFamily="2" charset="0"/>
              <a:ea typeface="Calibri" panose="020F0502020204030204" pitchFamily="34" charset="0"/>
              <a:cs typeface="Poppins" panose="00000500000000000000" pitchFamily="2" charset="0"/>
            </a:endParaRPr>
          </a:p>
          <a:p>
            <a:r>
              <a:rPr lang="en-US" sz="1200">
                <a:latin typeface="Poppins" panose="00000500000000000000" pitchFamily="2" charset="0"/>
                <a:ea typeface="Calibri" panose="020F0502020204030204" pitchFamily="34" charset="0"/>
                <a:cs typeface="Poppins" panose="00000500000000000000" pitchFamily="2" charset="0"/>
              </a:rPr>
              <a:t>Please feel free to message </a:t>
            </a:r>
            <a:r>
              <a:rPr lang="en-GB" sz="1200">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gambling.northeast@neca.co.uk</a:t>
            </a:r>
            <a:r>
              <a:rPr lang="en-GB" sz="1200">
                <a:latin typeface="Poppins" panose="00000500000000000000" pitchFamily="2" charset="0"/>
                <a:cs typeface="Poppins" panose="00000500000000000000" pitchFamily="2" charset="0"/>
              </a:rPr>
              <a:t> </a:t>
            </a:r>
            <a:r>
              <a:rPr lang="en-US" sz="1200">
                <a:latin typeface="Poppins" panose="00000500000000000000" pitchFamily="2" charset="0"/>
                <a:ea typeface="Calibri" panose="020F0502020204030204" pitchFamily="34" charset="0"/>
                <a:cs typeface="Poppins" panose="00000500000000000000" pitchFamily="2" charset="0"/>
              </a:rPr>
              <a:t>if you have any questions. </a:t>
            </a:r>
            <a:endParaRPr lang="en-GB" sz="1200">
              <a:latin typeface="Poppins" panose="00000500000000000000" pitchFamily="2" charset="0"/>
              <a:ea typeface="Calibri" panose="020F0502020204030204" pitchFamily="34" charset="0"/>
              <a:cs typeface="Poppins" panose="00000500000000000000" pitchFamily="2" charset="0"/>
            </a:endParaRPr>
          </a:p>
          <a:p>
            <a:endParaRPr lang="en-US" sz="1500" b="1">
              <a:latin typeface="Poppins" panose="00000500000000000000" pitchFamily="2" charset="0"/>
              <a:ea typeface="Calibri" panose="020F0502020204030204" pitchFamily="34" charset="0"/>
              <a:cs typeface="Poppins" panose="00000500000000000000" pitchFamily="2" charset="0"/>
            </a:endParaRPr>
          </a:p>
          <a:p>
            <a:endParaRPr lang="en-US" sz="1600" b="1">
              <a:solidFill>
                <a:srgbClr val="008ACB"/>
              </a:solidFill>
              <a:latin typeface="Poppins" panose="00000500000000000000" pitchFamily="2" charset="0"/>
              <a:ea typeface="Calibri" panose="020F0502020204030204" pitchFamily="34" charset="0"/>
              <a:cs typeface="Poppins" panose="00000500000000000000" pitchFamily="2" charset="0"/>
            </a:endParaRPr>
          </a:p>
          <a:p>
            <a:endParaRPr lang="en-US" sz="1600" b="1">
              <a:solidFill>
                <a:srgbClr val="008ACB"/>
              </a:solidFill>
              <a:latin typeface="Poppins" panose="00000500000000000000" pitchFamily="2" charset="0"/>
              <a:ea typeface="Calibri" panose="020F0502020204030204" pitchFamily="34" charset="0"/>
              <a:cs typeface="Poppins" panose="00000500000000000000" pitchFamily="2" charset="0"/>
            </a:endParaRPr>
          </a:p>
          <a:p>
            <a:endParaRPr lang="en-US" sz="1600" b="1">
              <a:solidFill>
                <a:srgbClr val="008ACB"/>
              </a:solidFill>
              <a:latin typeface="Poppins" panose="00000500000000000000" pitchFamily="2" charset="0"/>
              <a:ea typeface="Calibri" panose="020F0502020204030204" pitchFamily="34" charset="0"/>
              <a:cs typeface="Poppins" panose="00000500000000000000" pitchFamily="2" charset="0"/>
            </a:endParaRPr>
          </a:p>
          <a:p>
            <a:endParaRPr lang="en-US" sz="1600" b="1">
              <a:solidFill>
                <a:srgbClr val="008ACB"/>
              </a:solidFill>
              <a:latin typeface="Poppins" panose="00000500000000000000" pitchFamily="2" charset="0"/>
              <a:ea typeface="Calibri" panose="020F0502020204030204" pitchFamily="34" charset="0"/>
              <a:cs typeface="Poppins" panose="00000500000000000000" pitchFamily="2" charset="0"/>
            </a:endParaRPr>
          </a:p>
          <a:p>
            <a:endParaRPr lang="en-US" sz="1600" b="1">
              <a:solidFill>
                <a:srgbClr val="008ACB"/>
              </a:solidFill>
              <a:latin typeface="Poppins" panose="00000500000000000000" pitchFamily="2" charset="0"/>
              <a:ea typeface="Calibri" panose="020F0502020204030204" pitchFamily="34" charset="0"/>
              <a:cs typeface="Poppins" panose="00000500000000000000" pitchFamily="2" charset="0"/>
            </a:endParaRPr>
          </a:p>
          <a:p>
            <a:endParaRPr lang="en-GB" sz="1600" b="1">
              <a:solidFill>
                <a:srgbClr val="008ACB"/>
              </a:solidFill>
              <a:latin typeface="Poppins" panose="00000500000000000000" pitchFamily="2" charset="0"/>
              <a:ea typeface="Calibri" panose="020F0502020204030204" pitchFamily="34" charset="0"/>
              <a:cs typeface="Poppins" panose="00000500000000000000" pitchFamily="2" charset="0"/>
            </a:endParaRPr>
          </a:p>
        </p:txBody>
      </p:sp>
      <p:pic>
        <p:nvPicPr>
          <p:cNvPr id="25" name="Picture 24" descr="A logo with a black background&#10;&#10;Description automatically generated">
            <a:extLst>
              <a:ext uri="{FF2B5EF4-FFF2-40B4-BE49-F238E27FC236}">
                <a16:creationId xmlns:a16="http://schemas.microsoft.com/office/drawing/2014/main" id="{7CD970BD-6D6C-C3E2-6AE3-38CDCA997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568" y="630677"/>
            <a:ext cx="1705775" cy="875633"/>
          </a:xfrm>
          <a:prstGeom prst="rect">
            <a:avLst/>
          </a:prstGeom>
        </p:spPr>
      </p:pic>
      <p:grpSp>
        <p:nvGrpSpPr>
          <p:cNvPr id="2" name="Group 39">
            <a:extLst>
              <a:ext uri="{FF2B5EF4-FFF2-40B4-BE49-F238E27FC236}">
                <a16:creationId xmlns:a16="http://schemas.microsoft.com/office/drawing/2014/main" id="{C2B5E8FD-29AF-9123-0E48-00A14814AA59}"/>
              </a:ext>
            </a:extLst>
          </p:cNvPr>
          <p:cNvGrpSpPr>
            <a:grpSpLocks/>
          </p:cNvGrpSpPr>
          <p:nvPr/>
        </p:nvGrpSpPr>
        <p:grpSpPr bwMode="auto">
          <a:xfrm>
            <a:off x="304187" y="63188"/>
            <a:ext cx="2001838" cy="1546225"/>
            <a:chOff x="112694428" y="107415636"/>
            <a:chExt cx="2003017" cy="1545099"/>
          </a:xfrm>
        </p:grpSpPr>
        <p:pic>
          <p:nvPicPr>
            <p:cNvPr id="4" name="Image 132">
              <a:extLst>
                <a:ext uri="{FF2B5EF4-FFF2-40B4-BE49-F238E27FC236}">
                  <a16:creationId xmlns:a16="http://schemas.microsoft.com/office/drawing/2014/main" id="{B9693693-51B6-22FD-7637-AB8F2FCAF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6350" y="108224211"/>
              <a:ext cx="1351095" cy="73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 name="Group 41">
              <a:extLst>
                <a:ext uri="{FF2B5EF4-FFF2-40B4-BE49-F238E27FC236}">
                  <a16:creationId xmlns:a16="http://schemas.microsoft.com/office/drawing/2014/main" id="{42E9C2E5-62E6-577B-0ED1-ED62903E369B}"/>
                </a:ext>
              </a:extLst>
            </p:cNvPr>
            <p:cNvGrpSpPr>
              <a:grpSpLocks/>
            </p:cNvGrpSpPr>
            <p:nvPr/>
          </p:nvGrpSpPr>
          <p:grpSpPr bwMode="auto">
            <a:xfrm>
              <a:off x="112694428" y="107415636"/>
              <a:ext cx="1466196" cy="1207963"/>
              <a:chOff x="112694428" y="107415636"/>
              <a:chExt cx="1466196" cy="1207963"/>
            </a:xfrm>
          </p:grpSpPr>
          <p:sp>
            <p:nvSpPr>
              <p:cNvPr id="6" name="Graphic 120">
                <a:extLst>
                  <a:ext uri="{FF2B5EF4-FFF2-40B4-BE49-F238E27FC236}">
                    <a16:creationId xmlns:a16="http://schemas.microsoft.com/office/drawing/2014/main" id="{42AD2570-38C3-1F9B-8E2C-AD415BC82D15}"/>
                  </a:ext>
                </a:extLst>
              </p:cNvPr>
              <p:cNvSpPr>
                <a:spLocks/>
              </p:cNvSpPr>
              <p:nvPr/>
            </p:nvSpPr>
            <p:spPr bwMode="auto">
              <a:xfrm>
                <a:off x="112695265" y="108162528"/>
                <a:ext cx="1465359" cy="269699"/>
              </a:xfrm>
              <a:custGeom>
                <a:avLst/>
                <a:gdLst>
                  <a:gd name="T0" fmla="*/ 3316 w 2100580"/>
                  <a:gd name="T1" fmla="*/ 2541 h 403225"/>
                  <a:gd name="T2" fmla="*/ 2190 w 2100580"/>
                  <a:gd name="T3" fmla="*/ 3458 h 403225"/>
                  <a:gd name="T4" fmla="*/ 1082 w 2100580"/>
                  <a:gd name="T5" fmla="*/ 3135 h 403225"/>
                  <a:gd name="T6" fmla="*/ 592 w 2100580"/>
                  <a:gd name="T7" fmla="*/ 1856 h 403225"/>
                  <a:gd name="T8" fmla="*/ 1577 w 2100580"/>
                  <a:gd name="T9" fmla="*/ 620 h 403225"/>
                  <a:gd name="T10" fmla="*/ 2930 w 2100580"/>
                  <a:gd name="T11" fmla="*/ 943 h 403225"/>
                  <a:gd name="T12" fmla="*/ 3052 w 2100580"/>
                  <a:gd name="T13" fmla="*/ 275 h 403225"/>
                  <a:gd name="T14" fmla="*/ 1421 w 2100580"/>
                  <a:gd name="T15" fmla="*/ 79 h 403225"/>
                  <a:gd name="T16" fmla="*/ 155 w 2100580"/>
                  <a:gd name="T17" fmla="*/ 1219 h 403225"/>
                  <a:gd name="T18" fmla="*/ 128 w 2100580"/>
                  <a:gd name="T19" fmla="*/ 2740 h 403225"/>
                  <a:gd name="T20" fmla="*/ 1356 w 2100580"/>
                  <a:gd name="T21" fmla="*/ 3935 h 403225"/>
                  <a:gd name="T22" fmla="*/ 2744 w 2100580"/>
                  <a:gd name="T23" fmla="*/ 3888 h 403225"/>
                  <a:gd name="T24" fmla="*/ 3906 w 2100580"/>
                  <a:gd name="T25" fmla="*/ 2428 h 403225"/>
                  <a:gd name="T26" fmla="*/ 6832 w 2100580"/>
                  <a:gd name="T27" fmla="*/ 2507 h 403225"/>
                  <a:gd name="T28" fmla="*/ 5850 w 2100580"/>
                  <a:gd name="T29" fmla="*/ 3516 h 403225"/>
                  <a:gd name="T30" fmla="*/ 4854 w 2100580"/>
                  <a:gd name="T31" fmla="*/ 2683 h 403225"/>
                  <a:gd name="T32" fmla="*/ 5285 w 2100580"/>
                  <a:gd name="T33" fmla="*/ 1626 h 403225"/>
                  <a:gd name="T34" fmla="*/ 6384 w 2100580"/>
                  <a:gd name="T35" fmla="*/ 1634 h 403225"/>
                  <a:gd name="T36" fmla="*/ 6832 w 2100580"/>
                  <a:gd name="T37" fmla="*/ 1025 h 403225"/>
                  <a:gd name="T38" fmla="*/ 6345 w 2100580"/>
                  <a:gd name="T39" fmla="*/ 1057 h 403225"/>
                  <a:gd name="T40" fmla="*/ 5194 w 2100580"/>
                  <a:gd name="T41" fmla="*/ 1061 h 403225"/>
                  <a:gd name="T42" fmla="*/ 4290 w 2100580"/>
                  <a:gd name="T43" fmla="*/ 2475 h 403225"/>
                  <a:gd name="T44" fmla="*/ 5507 w 2100580"/>
                  <a:gd name="T45" fmla="*/ 3991 h 403225"/>
                  <a:gd name="T46" fmla="*/ 6701 w 2100580"/>
                  <a:gd name="T47" fmla="*/ 3691 h 403225"/>
                  <a:gd name="T48" fmla="*/ 7337 w 2100580"/>
                  <a:gd name="T49" fmla="*/ 3593 h 403225"/>
                  <a:gd name="T50" fmla="*/ 7337 w 2100580"/>
                  <a:gd name="T51" fmla="*/ 1025 h 403225"/>
                  <a:gd name="T52" fmla="*/ 11406 w 2100580"/>
                  <a:gd name="T53" fmla="*/ 1058 h 403225"/>
                  <a:gd name="T54" fmla="*/ 10126 w 2100580"/>
                  <a:gd name="T55" fmla="*/ 1363 h 403225"/>
                  <a:gd name="T56" fmla="*/ 9174 w 2100580"/>
                  <a:gd name="T57" fmla="*/ 977 h 403225"/>
                  <a:gd name="T58" fmla="*/ 8423 w 2100580"/>
                  <a:gd name="T59" fmla="*/ 1025 h 403225"/>
                  <a:gd name="T60" fmla="*/ 8455 w 2100580"/>
                  <a:gd name="T61" fmla="*/ 2454 h 403225"/>
                  <a:gd name="T62" fmla="*/ 9118 w 2100580"/>
                  <a:gd name="T63" fmla="*/ 1456 h 403225"/>
                  <a:gd name="T64" fmla="*/ 9749 w 2100580"/>
                  <a:gd name="T65" fmla="*/ 2475 h 403225"/>
                  <a:gd name="T66" fmla="*/ 10269 w 2100580"/>
                  <a:gd name="T67" fmla="*/ 2179 h 403225"/>
                  <a:gd name="T68" fmla="*/ 11040 w 2100580"/>
                  <a:gd name="T69" fmla="*/ 1469 h 403225"/>
                  <a:gd name="T70" fmla="*/ 12053 w 2100580"/>
                  <a:gd name="T71" fmla="*/ 3952 h 403225"/>
                  <a:gd name="T72" fmla="*/ 15473 w 2100580"/>
                  <a:gd name="T73" fmla="*/ 1631 h 403225"/>
                  <a:gd name="T74" fmla="*/ 15149 w 2100580"/>
                  <a:gd name="T75" fmla="*/ 2684 h 403225"/>
                  <a:gd name="T76" fmla="*/ 14158 w 2100580"/>
                  <a:gd name="T77" fmla="*/ 3515 h 403225"/>
                  <a:gd name="T78" fmla="*/ 13176 w 2100580"/>
                  <a:gd name="T79" fmla="*/ 2507 h 403225"/>
                  <a:gd name="T80" fmla="*/ 14164 w 2100580"/>
                  <a:gd name="T81" fmla="*/ 1461 h 403225"/>
                  <a:gd name="T82" fmla="*/ 15149 w 2100580"/>
                  <a:gd name="T83" fmla="*/ 2267 h 403225"/>
                  <a:gd name="T84" fmla="*/ 14375 w 2100580"/>
                  <a:gd name="T85" fmla="*/ 957 h 403225"/>
                  <a:gd name="T86" fmla="*/ 13301 w 2100580"/>
                  <a:gd name="T87" fmla="*/ 1278 h 403225"/>
                  <a:gd name="T88" fmla="*/ 12665 w 2100580"/>
                  <a:gd name="T89" fmla="*/ 3952 h 403225"/>
                  <a:gd name="T90" fmla="*/ 13649 w 2100580"/>
                  <a:gd name="T91" fmla="*/ 3911 h 403225"/>
                  <a:gd name="T92" fmla="*/ 14786 w 2100580"/>
                  <a:gd name="T93" fmla="*/ 3908 h 403225"/>
                  <a:gd name="T94" fmla="*/ 15330 w 2100580"/>
                  <a:gd name="T95" fmla="*/ 3515 h 403225"/>
                  <a:gd name="T96" fmla="*/ 15715 w 2100580"/>
                  <a:gd name="T97" fmla="*/ 2475 h 403225"/>
                  <a:gd name="T98" fmla="*/ 16713 w 2100580"/>
                  <a:gd name="T99" fmla="*/ 3952 h 403225"/>
                  <a:gd name="T100" fmla="*/ 17342 w 2100580"/>
                  <a:gd name="T101" fmla="*/ 3952 h 403225"/>
                  <a:gd name="T102" fmla="*/ 17342 w 2100580"/>
                  <a:gd name="T103" fmla="*/ 77 h 403225"/>
                  <a:gd name="T104" fmla="*/ 21004 w 2100580"/>
                  <a:gd name="T105" fmla="*/ 2283 h 403225"/>
                  <a:gd name="T106" fmla="*/ 19814 w 2100580"/>
                  <a:gd name="T107" fmla="*/ 977 h 403225"/>
                  <a:gd name="T108" fmla="*/ 18997 w 2100580"/>
                  <a:gd name="T109" fmla="*/ 1025 h 403225"/>
                  <a:gd name="T110" fmla="*/ 19018 w 2100580"/>
                  <a:gd name="T111" fmla="*/ 2621 h 403225"/>
                  <a:gd name="T112" fmla="*/ 19766 w 2100580"/>
                  <a:gd name="T113" fmla="*/ 1482 h 403225"/>
                  <a:gd name="T114" fmla="*/ 20474 w 2100580"/>
                  <a:gd name="T115" fmla="*/ 2398 h 4032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00580" h="403225">
                    <a:moveTo>
                      <a:pt x="395744" y="199605"/>
                    </a:moveTo>
                    <a:lnTo>
                      <a:pt x="155308" y="199605"/>
                    </a:lnTo>
                    <a:lnTo>
                      <a:pt x="155308" y="254165"/>
                    </a:lnTo>
                    <a:lnTo>
                      <a:pt x="331597" y="254165"/>
                    </a:lnTo>
                    <a:lnTo>
                      <a:pt x="319887" y="275780"/>
                    </a:lnTo>
                    <a:lnTo>
                      <a:pt x="291973" y="310578"/>
                    </a:lnTo>
                    <a:lnTo>
                      <a:pt x="258140" y="334073"/>
                    </a:lnTo>
                    <a:lnTo>
                      <a:pt x="218998" y="345846"/>
                    </a:lnTo>
                    <a:lnTo>
                      <a:pt x="197472" y="347306"/>
                    </a:lnTo>
                    <a:lnTo>
                      <a:pt x="183921" y="346595"/>
                    </a:lnTo>
                    <a:lnTo>
                      <a:pt x="144043" y="335864"/>
                    </a:lnTo>
                    <a:lnTo>
                      <a:pt x="108229" y="313474"/>
                    </a:lnTo>
                    <a:lnTo>
                      <a:pt x="81051" y="282143"/>
                    </a:lnTo>
                    <a:lnTo>
                      <a:pt x="64249" y="243255"/>
                    </a:lnTo>
                    <a:lnTo>
                      <a:pt x="58534" y="199605"/>
                    </a:lnTo>
                    <a:lnTo>
                      <a:pt x="59245" y="185572"/>
                    </a:lnTo>
                    <a:lnTo>
                      <a:pt x="69773" y="144246"/>
                    </a:lnTo>
                    <a:lnTo>
                      <a:pt x="91579" y="107276"/>
                    </a:lnTo>
                    <a:lnTo>
                      <a:pt x="121704" y="79248"/>
                    </a:lnTo>
                    <a:lnTo>
                      <a:pt x="157746" y="62001"/>
                    </a:lnTo>
                    <a:lnTo>
                      <a:pt x="197535" y="56159"/>
                    </a:lnTo>
                    <a:lnTo>
                      <a:pt x="213601" y="56946"/>
                    </a:lnTo>
                    <a:lnTo>
                      <a:pt x="257149" y="68668"/>
                    </a:lnTo>
                    <a:lnTo>
                      <a:pt x="293027" y="94310"/>
                    </a:lnTo>
                    <a:lnTo>
                      <a:pt x="303110" y="105918"/>
                    </a:lnTo>
                    <a:lnTo>
                      <a:pt x="372313" y="105918"/>
                    </a:lnTo>
                    <a:lnTo>
                      <a:pt x="344195" y="60921"/>
                    </a:lnTo>
                    <a:lnTo>
                      <a:pt x="305193" y="27546"/>
                    </a:lnTo>
                    <a:lnTo>
                      <a:pt x="257111" y="6896"/>
                    </a:lnTo>
                    <a:lnTo>
                      <a:pt x="201777" y="0"/>
                    </a:lnTo>
                    <a:lnTo>
                      <a:pt x="180898" y="876"/>
                    </a:lnTo>
                    <a:lnTo>
                      <a:pt x="142062" y="7861"/>
                    </a:lnTo>
                    <a:lnTo>
                      <a:pt x="90805" y="31508"/>
                    </a:lnTo>
                    <a:lnTo>
                      <a:pt x="60845" y="56159"/>
                    </a:lnTo>
                    <a:lnTo>
                      <a:pt x="34556" y="87236"/>
                    </a:lnTo>
                    <a:lnTo>
                      <a:pt x="15481" y="121894"/>
                    </a:lnTo>
                    <a:lnTo>
                      <a:pt x="3873" y="159423"/>
                    </a:lnTo>
                    <a:lnTo>
                      <a:pt x="0" y="199072"/>
                    </a:lnTo>
                    <a:lnTo>
                      <a:pt x="800" y="218732"/>
                    </a:lnTo>
                    <a:lnTo>
                      <a:pt x="12801" y="273989"/>
                    </a:lnTo>
                    <a:lnTo>
                      <a:pt x="38773" y="322224"/>
                    </a:lnTo>
                    <a:lnTo>
                      <a:pt x="65582" y="351891"/>
                    </a:lnTo>
                    <a:lnTo>
                      <a:pt x="98742" y="376783"/>
                    </a:lnTo>
                    <a:lnTo>
                      <a:pt x="135648" y="393509"/>
                    </a:lnTo>
                    <a:lnTo>
                      <a:pt x="176009" y="401891"/>
                    </a:lnTo>
                    <a:lnTo>
                      <a:pt x="197472" y="402932"/>
                    </a:lnTo>
                    <a:lnTo>
                      <a:pt x="237794" y="399427"/>
                    </a:lnTo>
                    <a:lnTo>
                      <a:pt x="274447" y="388874"/>
                    </a:lnTo>
                    <a:lnTo>
                      <a:pt x="336753" y="346646"/>
                    </a:lnTo>
                    <a:lnTo>
                      <a:pt x="361061" y="316357"/>
                    </a:lnTo>
                    <a:lnTo>
                      <a:pt x="378993" y="281749"/>
                    </a:lnTo>
                    <a:lnTo>
                      <a:pt x="390563" y="242836"/>
                    </a:lnTo>
                    <a:lnTo>
                      <a:pt x="395744" y="199605"/>
                    </a:lnTo>
                    <a:close/>
                  </a:path>
                  <a:path w="2100580" h="403225">
                    <a:moveTo>
                      <a:pt x="733742" y="102476"/>
                    </a:moveTo>
                    <a:lnTo>
                      <a:pt x="683183" y="102476"/>
                    </a:lnTo>
                    <a:lnTo>
                      <a:pt x="683183" y="250710"/>
                    </a:lnTo>
                    <a:lnTo>
                      <a:pt x="681316" y="270294"/>
                    </a:lnTo>
                    <a:lnTo>
                      <a:pt x="666483" y="305625"/>
                    </a:lnTo>
                    <a:lnTo>
                      <a:pt x="638086" y="334581"/>
                    </a:lnTo>
                    <a:lnTo>
                      <a:pt x="584974" y="351574"/>
                    </a:lnTo>
                    <a:lnTo>
                      <a:pt x="564476" y="349681"/>
                    </a:lnTo>
                    <a:lnTo>
                      <a:pt x="528510" y="334657"/>
                    </a:lnTo>
                    <a:lnTo>
                      <a:pt x="500113" y="305562"/>
                    </a:lnTo>
                    <a:lnTo>
                      <a:pt x="485406" y="268300"/>
                    </a:lnTo>
                    <a:lnTo>
                      <a:pt x="483577" y="246976"/>
                    </a:lnTo>
                    <a:lnTo>
                      <a:pt x="485406" y="226631"/>
                    </a:lnTo>
                    <a:lnTo>
                      <a:pt x="500113" y="190842"/>
                    </a:lnTo>
                    <a:lnTo>
                      <a:pt x="528447" y="162585"/>
                    </a:lnTo>
                    <a:lnTo>
                      <a:pt x="563892" y="147942"/>
                    </a:lnTo>
                    <a:lnTo>
                      <a:pt x="583907" y="146113"/>
                    </a:lnTo>
                    <a:lnTo>
                      <a:pt x="603440" y="148031"/>
                    </a:lnTo>
                    <a:lnTo>
                      <a:pt x="638365" y="163410"/>
                    </a:lnTo>
                    <a:lnTo>
                      <a:pt x="666635" y="193001"/>
                    </a:lnTo>
                    <a:lnTo>
                      <a:pt x="681342" y="229920"/>
                    </a:lnTo>
                    <a:lnTo>
                      <a:pt x="683183" y="250710"/>
                    </a:lnTo>
                    <a:lnTo>
                      <a:pt x="683183" y="102476"/>
                    </a:lnTo>
                    <a:lnTo>
                      <a:pt x="680516" y="102476"/>
                    </a:lnTo>
                    <a:lnTo>
                      <a:pt x="680516" y="137871"/>
                    </a:lnTo>
                    <a:lnTo>
                      <a:pt x="669848" y="127762"/>
                    </a:lnTo>
                    <a:lnTo>
                      <a:pt x="634466" y="105664"/>
                    </a:lnTo>
                    <a:lnTo>
                      <a:pt x="593852" y="95681"/>
                    </a:lnTo>
                    <a:lnTo>
                      <a:pt x="579120" y="95021"/>
                    </a:lnTo>
                    <a:lnTo>
                      <a:pt x="562813" y="95707"/>
                    </a:lnTo>
                    <a:lnTo>
                      <a:pt x="519379" y="106057"/>
                    </a:lnTo>
                    <a:lnTo>
                      <a:pt x="482371" y="129438"/>
                    </a:lnTo>
                    <a:lnTo>
                      <a:pt x="453161" y="162953"/>
                    </a:lnTo>
                    <a:lnTo>
                      <a:pt x="435152" y="203009"/>
                    </a:lnTo>
                    <a:lnTo>
                      <a:pt x="429018" y="247523"/>
                    </a:lnTo>
                    <a:lnTo>
                      <a:pt x="431749" y="279260"/>
                    </a:lnTo>
                    <a:lnTo>
                      <a:pt x="453567" y="334416"/>
                    </a:lnTo>
                    <a:lnTo>
                      <a:pt x="495884" y="377101"/>
                    </a:lnTo>
                    <a:lnTo>
                      <a:pt x="550710" y="399122"/>
                    </a:lnTo>
                    <a:lnTo>
                      <a:pt x="582320" y="401878"/>
                    </a:lnTo>
                    <a:lnTo>
                      <a:pt x="596214" y="401205"/>
                    </a:lnTo>
                    <a:lnTo>
                      <a:pt x="635406" y="391109"/>
                    </a:lnTo>
                    <a:lnTo>
                      <a:pt x="670102" y="369163"/>
                    </a:lnTo>
                    <a:lnTo>
                      <a:pt x="680516" y="359295"/>
                    </a:lnTo>
                    <a:lnTo>
                      <a:pt x="680516" y="395224"/>
                    </a:lnTo>
                    <a:lnTo>
                      <a:pt x="733742" y="395224"/>
                    </a:lnTo>
                    <a:lnTo>
                      <a:pt x="733742" y="359295"/>
                    </a:lnTo>
                    <a:lnTo>
                      <a:pt x="733742" y="351574"/>
                    </a:lnTo>
                    <a:lnTo>
                      <a:pt x="733742" y="146113"/>
                    </a:lnTo>
                    <a:lnTo>
                      <a:pt x="733742" y="137871"/>
                    </a:lnTo>
                    <a:lnTo>
                      <a:pt x="733742" y="102476"/>
                    </a:lnTo>
                    <a:close/>
                  </a:path>
                  <a:path w="2100580" h="403225">
                    <a:moveTo>
                      <a:pt x="1205318" y="216369"/>
                    </a:moveTo>
                    <a:lnTo>
                      <a:pt x="1197851" y="167779"/>
                    </a:lnTo>
                    <a:lnTo>
                      <a:pt x="1175435" y="130009"/>
                    </a:lnTo>
                    <a:lnTo>
                      <a:pt x="1140612" y="105765"/>
                    </a:lnTo>
                    <a:lnTo>
                      <a:pt x="1095908" y="97675"/>
                    </a:lnTo>
                    <a:lnTo>
                      <a:pt x="1080389" y="98463"/>
                    </a:lnTo>
                    <a:lnTo>
                      <a:pt x="1041209" y="110185"/>
                    </a:lnTo>
                    <a:lnTo>
                      <a:pt x="1012545" y="136283"/>
                    </a:lnTo>
                    <a:lnTo>
                      <a:pt x="1005192" y="148247"/>
                    </a:lnTo>
                    <a:lnTo>
                      <a:pt x="997940" y="136080"/>
                    </a:lnTo>
                    <a:lnTo>
                      <a:pt x="959167" y="104571"/>
                    </a:lnTo>
                    <a:lnTo>
                      <a:pt x="917384" y="97675"/>
                    </a:lnTo>
                    <a:lnTo>
                      <a:pt x="905903" y="98285"/>
                    </a:lnTo>
                    <a:lnTo>
                      <a:pt x="866368" y="112877"/>
                    </a:lnTo>
                    <a:lnTo>
                      <a:pt x="842314" y="136804"/>
                    </a:lnTo>
                    <a:lnTo>
                      <a:pt x="842314" y="102463"/>
                    </a:lnTo>
                    <a:lnTo>
                      <a:pt x="795464" y="102463"/>
                    </a:lnTo>
                    <a:lnTo>
                      <a:pt x="795464" y="395211"/>
                    </a:lnTo>
                    <a:lnTo>
                      <a:pt x="845502" y="395211"/>
                    </a:lnTo>
                    <a:lnTo>
                      <a:pt x="845502" y="245389"/>
                    </a:lnTo>
                    <a:lnTo>
                      <a:pt x="846518" y="221513"/>
                    </a:lnTo>
                    <a:lnTo>
                      <a:pt x="854595" y="183781"/>
                    </a:lnTo>
                    <a:lnTo>
                      <a:pt x="882281" y="151676"/>
                    </a:lnTo>
                    <a:lnTo>
                      <a:pt x="911771" y="145580"/>
                    </a:lnTo>
                    <a:lnTo>
                      <a:pt x="927087" y="147104"/>
                    </a:lnTo>
                    <a:lnTo>
                      <a:pt x="959739" y="169799"/>
                    </a:lnTo>
                    <a:lnTo>
                      <a:pt x="973912" y="222592"/>
                    </a:lnTo>
                    <a:lnTo>
                      <a:pt x="974852" y="247510"/>
                    </a:lnTo>
                    <a:lnTo>
                      <a:pt x="974852" y="395211"/>
                    </a:lnTo>
                    <a:lnTo>
                      <a:pt x="1025944" y="395211"/>
                    </a:lnTo>
                    <a:lnTo>
                      <a:pt x="1025944" y="242189"/>
                    </a:lnTo>
                    <a:lnTo>
                      <a:pt x="1026883" y="217881"/>
                    </a:lnTo>
                    <a:lnTo>
                      <a:pt x="1040917" y="167678"/>
                    </a:lnTo>
                    <a:lnTo>
                      <a:pt x="1074191" y="146964"/>
                    </a:lnTo>
                    <a:lnTo>
                      <a:pt x="1090091" y="145580"/>
                    </a:lnTo>
                    <a:lnTo>
                      <a:pt x="1103972" y="146875"/>
                    </a:lnTo>
                    <a:lnTo>
                      <a:pt x="1143101" y="177774"/>
                    </a:lnTo>
                    <a:lnTo>
                      <a:pt x="1152359" y="224624"/>
                    </a:lnTo>
                    <a:lnTo>
                      <a:pt x="1152359" y="395211"/>
                    </a:lnTo>
                    <a:lnTo>
                      <a:pt x="1205318" y="395211"/>
                    </a:lnTo>
                    <a:lnTo>
                      <a:pt x="1205318" y="216369"/>
                    </a:lnTo>
                    <a:close/>
                  </a:path>
                  <a:path w="2100580" h="403225">
                    <a:moveTo>
                      <a:pt x="1571523" y="247510"/>
                    </a:moveTo>
                    <a:lnTo>
                      <a:pt x="1565389" y="203250"/>
                    </a:lnTo>
                    <a:lnTo>
                      <a:pt x="1547304" y="163156"/>
                    </a:lnTo>
                    <a:lnTo>
                      <a:pt x="1517891" y="129438"/>
                    </a:lnTo>
                    <a:lnTo>
                      <a:pt x="1516697" y="128498"/>
                    </a:lnTo>
                    <a:lnTo>
                      <a:pt x="1516697" y="246976"/>
                    </a:lnTo>
                    <a:lnTo>
                      <a:pt x="1514868" y="268414"/>
                    </a:lnTo>
                    <a:lnTo>
                      <a:pt x="1500238" y="305739"/>
                    </a:lnTo>
                    <a:lnTo>
                      <a:pt x="1471968" y="334733"/>
                    </a:lnTo>
                    <a:lnTo>
                      <a:pt x="1436179" y="349694"/>
                    </a:lnTo>
                    <a:lnTo>
                      <a:pt x="1415834" y="351561"/>
                    </a:lnTo>
                    <a:lnTo>
                      <a:pt x="1396974" y="349681"/>
                    </a:lnTo>
                    <a:lnTo>
                      <a:pt x="1347292" y="321360"/>
                    </a:lnTo>
                    <a:lnTo>
                      <a:pt x="1325041" y="288607"/>
                    </a:lnTo>
                    <a:lnTo>
                      <a:pt x="1317625" y="250698"/>
                    </a:lnTo>
                    <a:lnTo>
                      <a:pt x="1319453" y="229819"/>
                    </a:lnTo>
                    <a:lnTo>
                      <a:pt x="1334020" y="192824"/>
                    </a:lnTo>
                    <a:lnTo>
                      <a:pt x="1362049" y="163334"/>
                    </a:lnTo>
                    <a:lnTo>
                      <a:pt x="1416367" y="146100"/>
                    </a:lnTo>
                    <a:lnTo>
                      <a:pt x="1436255" y="147942"/>
                    </a:lnTo>
                    <a:lnTo>
                      <a:pt x="1471650" y="162661"/>
                    </a:lnTo>
                    <a:lnTo>
                      <a:pt x="1500073" y="191020"/>
                    </a:lnTo>
                    <a:lnTo>
                      <a:pt x="1514856" y="226745"/>
                    </a:lnTo>
                    <a:lnTo>
                      <a:pt x="1516697" y="246976"/>
                    </a:lnTo>
                    <a:lnTo>
                      <a:pt x="1516697" y="128498"/>
                    </a:lnTo>
                    <a:lnTo>
                      <a:pt x="1480896" y="106057"/>
                    </a:lnTo>
                    <a:lnTo>
                      <a:pt x="1437462" y="95707"/>
                    </a:lnTo>
                    <a:lnTo>
                      <a:pt x="1421155" y="95008"/>
                    </a:lnTo>
                    <a:lnTo>
                      <a:pt x="1406525" y="95681"/>
                    </a:lnTo>
                    <a:lnTo>
                      <a:pt x="1365923" y="105664"/>
                    </a:lnTo>
                    <a:lnTo>
                      <a:pt x="1330121" y="127762"/>
                    </a:lnTo>
                    <a:lnTo>
                      <a:pt x="1319225" y="137858"/>
                    </a:lnTo>
                    <a:lnTo>
                      <a:pt x="1319225" y="7721"/>
                    </a:lnTo>
                    <a:lnTo>
                      <a:pt x="1266532" y="7721"/>
                    </a:lnTo>
                    <a:lnTo>
                      <a:pt x="1266532" y="395211"/>
                    </a:lnTo>
                    <a:lnTo>
                      <a:pt x="1319758" y="395211"/>
                    </a:lnTo>
                    <a:lnTo>
                      <a:pt x="1319758" y="359283"/>
                    </a:lnTo>
                    <a:lnTo>
                      <a:pt x="1330159" y="369163"/>
                    </a:lnTo>
                    <a:lnTo>
                      <a:pt x="1364869" y="391096"/>
                    </a:lnTo>
                    <a:lnTo>
                      <a:pt x="1404061" y="401193"/>
                    </a:lnTo>
                    <a:lnTo>
                      <a:pt x="1417955" y="401866"/>
                    </a:lnTo>
                    <a:lnTo>
                      <a:pt x="1449679" y="399122"/>
                    </a:lnTo>
                    <a:lnTo>
                      <a:pt x="1478572" y="390867"/>
                    </a:lnTo>
                    <a:lnTo>
                      <a:pt x="1504632" y="377101"/>
                    </a:lnTo>
                    <a:lnTo>
                      <a:pt x="1526108" y="359283"/>
                    </a:lnTo>
                    <a:lnTo>
                      <a:pt x="1527873" y="357822"/>
                    </a:lnTo>
                    <a:lnTo>
                      <a:pt x="1532978" y="351561"/>
                    </a:lnTo>
                    <a:lnTo>
                      <a:pt x="1546974" y="334416"/>
                    </a:lnTo>
                    <a:lnTo>
                      <a:pt x="1560614" y="308229"/>
                    </a:lnTo>
                    <a:lnTo>
                      <a:pt x="1568792" y="279260"/>
                    </a:lnTo>
                    <a:lnTo>
                      <a:pt x="1571523" y="247510"/>
                    </a:lnTo>
                    <a:close/>
                  </a:path>
                  <a:path w="2100580" h="403225">
                    <a:moveTo>
                      <a:pt x="1671332" y="7721"/>
                    </a:moveTo>
                    <a:lnTo>
                      <a:pt x="1619161" y="7721"/>
                    </a:lnTo>
                    <a:lnTo>
                      <a:pt x="1619161" y="395224"/>
                    </a:lnTo>
                    <a:lnTo>
                      <a:pt x="1671332" y="395224"/>
                    </a:lnTo>
                    <a:lnTo>
                      <a:pt x="1671332" y="7721"/>
                    </a:lnTo>
                    <a:close/>
                  </a:path>
                  <a:path w="2100580" h="403225">
                    <a:moveTo>
                      <a:pt x="1786305" y="102463"/>
                    </a:moveTo>
                    <a:lnTo>
                      <a:pt x="1734134" y="102463"/>
                    </a:lnTo>
                    <a:lnTo>
                      <a:pt x="1734134" y="395224"/>
                    </a:lnTo>
                    <a:lnTo>
                      <a:pt x="1786305" y="395224"/>
                    </a:lnTo>
                    <a:lnTo>
                      <a:pt x="1786305" y="102463"/>
                    </a:lnTo>
                    <a:close/>
                  </a:path>
                  <a:path w="2100580" h="403225">
                    <a:moveTo>
                      <a:pt x="1786318" y="7708"/>
                    </a:moveTo>
                    <a:lnTo>
                      <a:pt x="1734146" y="7708"/>
                    </a:lnTo>
                    <a:lnTo>
                      <a:pt x="1734146" y="68122"/>
                    </a:lnTo>
                    <a:lnTo>
                      <a:pt x="1786318" y="68122"/>
                    </a:lnTo>
                    <a:lnTo>
                      <a:pt x="1786318" y="7708"/>
                    </a:lnTo>
                    <a:close/>
                  </a:path>
                  <a:path w="2100580" h="403225">
                    <a:moveTo>
                      <a:pt x="2100338" y="228358"/>
                    </a:moveTo>
                    <a:lnTo>
                      <a:pt x="2092655" y="172593"/>
                    </a:lnTo>
                    <a:lnTo>
                      <a:pt x="2069604" y="131483"/>
                    </a:lnTo>
                    <a:lnTo>
                      <a:pt x="2032165" y="106133"/>
                    </a:lnTo>
                    <a:lnTo>
                      <a:pt x="1981377" y="97688"/>
                    </a:lnTo>
                    <a:lnTo>
                      <a:pt x="1968957" y="98259"/>
                    </a:lnTo>
                    <a:lnTo>
                      <a:pt x="1926285" y="112115"/>
                    </a:lnTo>
                    <a:lnTo>
                      <a:pt x="1899653" y="135737"/>
                    </a:lnTo>
                    <a:lnTo>
                      <a:pt x="1899653" y="102476"/>
                    </a:lnTo>
                    <a:lnTo>
                      <a:pt x="1849094" y="102476"/>
                    </a:lnTo>
                    <a:lnTo>
                      <a:pt x="1849094" y="395224"/>
                    </a:lnTo>
                    <a:lnTo>
                      <a:pt x="1901786" y="395224"/>
                    </a:lnTo>
                    <a:lnTo>
                      <a:pt x="1901786" y="262153"/>
                    </a:lnTo>
                    <a:lnTo>
                      <a:pt x="1902891" y="233832"/>
                    </a:lnTo>
                    <a:lnTo>
                      <a:pt x="1911743" y="190119"/>
                    </a:lnTo>
                    <a:lnTo>
                      <a:pt x="1942617" y="154863"/>
                    </a:lnTo>
                    <a:lnTo>
                      <a:pt x="1976577" y="148247"/>
                    </a:lnTo>
                    <a:lnTo>
                      <a:pt x="1993480" y="149644"/>
                    </a:lnTo>
                    <a:lnTo>
                      <a:pt x="2030069" y="170738"/>
                    </a:lnTo>
                    <a:lnTo>
                      <a:pt x="2046287" y="218020"/>
                    </a:lnTo>
                    <a:lnTo>
                      <a:pt x="2047367" y="239801"/>
                    </a:lnTo>
                    <a:lnTo>
                      <a:pt x="2047367" y="395224"/>
                    </a:lnTo>
                    <a:lnTo>
                      <a:pt x="2100338" y="395224"/>
                    </a:lnTo>
                    <a:lnTo>
                      <a:pt x="2100338" y="228358"/>
                    </a:lnTo>
                    <a:close/>
                  </a:path>
                </a:pathLst>
              </a:custGeom>
              <a:solidFill>
                <a:srgbClr val="115D77"/>
              </a:solidFill>
              <a:ln>
                <a:noFill/>
              </a:ln>
              <a:extLs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 name="Image 121">
                <a:extLst>
                  <a:ext uri="{FF2B5EF4-FFF2-40B4-BE49-F238E27FC236}">
                    <a16:creationId xmlns:a16="http://schemas.microsoft.com/office/drawing/2014/main" id="{34C36DAF-13AC-DE6B-B1B4-79FF2EA3F6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694428" y="108506141"/>
                <a:ext cx="79037" cy="1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Image 122">
                <a:extLst>
                  <a:ext uri="{FF2B5EF4-FFF2-40B4-BE49-F238E27FC236}">
                    <a16:creationId xmlns:a16="http://schemas.microsoft.com/office/drawing/2014/main" id="{9C3BE61D-F239-F975-863E-7BA2E5F364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14762" y="108531693"/>
                <a:ext cx="93687" cy="9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Graphic 123">
                <a:extLst>
                  <a:ext uri="{FF2B5EF4-FFF2-40B4-BE49-F238E27FC236}">
                    <a16:creationId xmlns:a16="http://schemas.microsoft.com/office/drawing/2014/main" id="{C595FF3A-13EB-E7FD-3D3B-F8A498B2D8D5}"/>
                  </a:ext>
                </a:extLst>
              </p:cNvPr>
              <p:cNvSpPr>
                <a:spLocks/>
              </p:cNvSpPr>
              <p:nvPr/>
            </p:nvSpPr>
            <p:spPr bwMode="auto">
              <a:xfrm>
                <a:off x="112956443" y="108506141"/>
                <a:ext cx="16393" cy="115518"/>
              </a:xfrm>
              <a:custGeom>
                <a:avLst/>
                <a:gdLst>
                  <a:gd name="T0" fmla="*/ 232 w 23495"/>
                  <a:gd name="T1" fmla="*/ 0 h 172720"/>
                  <a:gd name="T2" fmla="*/ 0 w 23495"/>
                  <a:gd name="T3" fmla="*/ 0 h 172720"/>
                  <a:gd name="T4" fmla="*/ 0 w 23495"/>
                  <a:gd name="T5" fmla="*/ 1722 h 172720"/>
                  <a:gd name="T6" fmla="*/ 232 w 23495"/>
                  <a:gd name="T7" fmla="*/ 1722 h 172720"/>
                  <a:gd name="T8" fmla="*/ 232 w 23495"/>
                  <a:gd name="T9" fmla="*/ 0 h 172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95" h="172720">
                    <a:moveTo>
                      <a:pt x="23190" y="0"/>
                    </a:moveTo>
                    <a:lnTo>
                      <a:pt x="0" y="0"/>
                    </a:lnTo>
                    <a:lnTo>
                      <a:pt x="0" y="172211"/>
                    </a:lnTo>
                    <a:lnTo>
                      <a:pt x="23190" y="172211"/>
                    </a:lnTo>
                    <a:lnTo>
                      <a:pt x="23190" y="0"/>
                    </a:lnTo>
                    <a:close/>
                  </a:path>
                </a:pathLst>
              </a:custGeom>
              <a:solidFill>
                <a:srgbClr val="0089C4"/>
              </a:solidFill>
              <a:ln>
                <a:noFill/>
              </a:ln>
              <a:extLs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 name="Image 124">
                <a:extLst>
                  <a:ext uri="{FF2B5EF4-FFF2-40B4-BE49-F238E27FC236}">
                    <a16:creationId xmlns:a16="http://schemas.microsoft.com/office/drawing/2014/main" id="{3D3A83A1-D4F4-B819-0917-E05C1628C5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21249" y="108532094"/>
                <a:ext cx="94454" cy="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Graphic 125">
                <a:extLst>
                  <a:ext uri="{FF2B5EF4-FFF2-40B4-BE49-F238E27FC236}">
                    <a16:creationId xmlns:a16="http://schemas.microsoft.com/office/drawing/2014/main" id="{94D97EBD-3F1E-BD1C-B70E-95EA1CAEB1B6}"/>
                  </a:ext>
                </a:extLst>
              </p:cNvPr>
              <p:cNvSpPr>
                <a:spLocks/>
              </p:cNvSpPr>
              <p:nvPr/>
            </p:nvSpPr>
            <p:spPr bwMode="auto">
              <a:xfrm>
                <a:off x="113161186" y="108505806"/>
                <a:ext cx="42065" cy="115519"/>
              </a:xfrm>
              <a:custGeom>
                <a:avLst/>
                <a:gdLst>
                  <a:gd name="T0" fmla="*/ 602 w 60325"/>
                  <a:gd name="T1" fmla="*/ 432 h 172720"/>
                  <a:gd name="T2" fmla="*/ 417 w 60325"/>
                  <a:gd name="T3" fmla="*/ 432 h 172720"/>
                  <a:gd name="T4" fmla="*/ 417 w 60325"/>
                  <a:gd name="T5" fmla="*/ 0 h 172720"/>
                  <a:gd name="T6" fmla="*/ 184 w 60325"/>
                  <a:gd name="T7" fmla="*/ 0 h 172720"/>
                  <a:gd name="T8" fmla="*/ 184 w 60325"/>
                  <a:gd name="T9" fmla="*/ 432 h 172720"/>
                  <a:gd name="T10" fmla="*/ 0 w 60325"/>
                  <a:gd name="T11" fmla="*/ 432 h 172720"/>
                  <a:gd name="T12" fmla="*/ 0 w 60325"/>
                  <a:gd name="T13" fmla="*/ 635 h 172720"/>
                  <a:gd name="T14" fmla="*/ 184 w 60325"/>
                  <a:gd name="T15" fmla="*/ 635 h 172720"/>
                  <a:gd name="T16" fmla="*/ 184 w 60325"/>
                  <a:gd name="T17" fmla="*/ 1727 h 172720"/>
                  <a:gd name="T18" fmla="*/ 417 w 60325"/>
                  <a:gd name="T19" fmla="*/ 1727 h 172720"/>
                  <a:gd name="T20" fmla="*/ 417 w 60325"/>
                  <a:gd name="T21" fmla="*/ 635 h 172720"/>
                  <a:gd name="T22" fmla="*/ 602 w 60325"/>
                  <a:gd name="T23" fmla="*/ 635 h 172720"/>
                  <a:gd name="T24" fmla="*/ 602 w 60325"/>
                  <a:gd name="T25" fmla="*/ 432 h 172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325" h="172720">
                    <a:moveTo>
                      <a:pt x="60210" y="43180"/>
                    </a:moveTo>
                    <a:lnTo>
                      <a:pt x="41744" y="43180"/>
                    </a:lnTo>
                    <a:lnTo>
                      <a:pt x="41744" y="0"/>
                    </a:lnTo>
                    <a:lnTo>
                      <a:pt x="18453" y="0"/>
                    </a:lnTo>
                    <a:lnTo>
                      <a:pt x="18453" y="43180"/>
                    </a:lnTo>
                    <a:lnTo>
                      <a:pt x="0" y="43180"/>
                    </a:lnTo>
                    <a:lnTo>
                      <a:pt x="0" y="63500"/>
                    </a:lnTo>
                    <a:lnTo>
                      <a:pt x="18453" y="63500"/>
                    </a:lnTo>
                    <a:lnTo>
                      <a:pt x="18453" y="172720"/>
                    </a:lnTo>
                    <a:lnTo>
                      <a:pt x="41744" y="172720"/>
                    </a:lnTo>
                    <a:lnTo>
                      <a:pt x="41744" y="63500"/>
                    </a:lnTo>
                    <a:lnTo>
                      <a:pt x="60210" y="63500"/>
                    </a:lnTo>
                    <a:lnTo>
                      <a:pt x="60210" y="43180"/>
                    </a:lnTo>
                    <a:close/>
                  </a:path>
                </a:pathLst>
              </a:custGeom>
              <a:solidFill>
                <a:srgbClr val="0089C4"/>
              </a:solidFill>
              <a:ln>
                <a:noFill/>
              </a:ln>
              <a:extLs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3" name="Image 126">
                <a:extLst>
                  <a:ext uri="{FF2B5EF4-FFF2-40B4-BE49-F238E27FC236}">
                    <a16:creationId xmlns:a16="http://schemas.microsoft.com/office/drawing/2014/main" id="{5AB99ADC-45C5-76A6-608A-686A9AF408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243641" y="108531693"/>
                <a:ext cx="93617" cy="9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Image 127">
                <a:extLst>
                  <a:ext uri="{FF2B5EF4-FFF2-40B4-BE49-F238E27FC236}">
                    <a16:creationId xmlns:a16="http://schemas.microsoft.com/office/drawing/2014/main" id="{BA7BB674-DDDE-33CB-175E-37EC6DA8D8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380648" y="108506141"/>
                <a:ext cx="94523" cy="11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Graphic 128">
                <a:extLst>
                  <a:ext uri="{FF2B5EF4-FFF2-40B4-BE49-F238E27FC236}">
                    <a16:creationId xmlns:a16="http://schemas.microsoft.com/office/drawing/2014/main" id="{0CDB233B-E326-D071-CEF1-E2A007B89219}"/>
                  </a:ext>
                </a:extLst>
              </p:cNvPr>
              <p:cNvSpPr>
                <a:spLocks/>
              </p:cNvSpPr>
              <p:nvPr/>
            </p:nvSpPr>
            <p:spPr bwMode="auto">
              <a:xfrm>
                <a:off x="113610853" y="108505806"/>
                <a:ext cx="84199" cy="115519"/>
              </a:xfrm>
              <a:custGeom>
                <a:avLst/>
                <a:gdLst>
                  <a:gd name="T0" fmla="*/ 1202 w 120650"/>
                  <a:gd name="T1" fmla="*/ 0 h 172720"/>
                  <a:gd name="T2" fmla="*/ 953 w 120650"/>
                  <a:gd name="T3" fmla="*/ 0 h 172720"/>
                  <a:gd name="T4" fmla="*/ 953 w 120650"/>
                  <a:gd name="T5" fmla="*/ 737 h 172720"/>
                  <a:gd name="T6" fmla="*/ 250 w 120650"/>
                  <a:gd name="T7" fmla="*/ 737 h 172720"/>
                  <a:gd name="T8" fmla="*/ 250 w 120650"/>
                  <a:gd name="T9" fmla="*/ 0 h 172720"/>
                  <a:gd name="T10" fmla="*/ 0 w 120650"/>
                  <a:gd name="T11" fmla="*/ 0 h 172720"/>
                  <a:gd name="T12" fmla="*/ 0 w 120650"/>
                  <a:gd name="T13" fmla="*/ 737 h 172720"/>
                  <a:gd name="T14" fmla="*/ 0 w 120650"/>
                  <a:gd name="T15" fmla="*/ 978 h 172720"/>
                  <a:gd name="T16" fmla="*/ 0 w 120650"/>
                  <a:gd name="T17" fmla="*/ 1727 h 172720"/>
                  <a:gd name="T18" fmla="*/ 250 w 120650"/>
                  <a:gd name="T19" fmla="*/ 1727 h 172720"/>
                  <a:gd name="T20" fmla="*/ 250 w 120650"/>
                  <a:gd name="T21" fmla="*/ 978 h 172720"/>
                  <a:gd name="T22" fmla="*/ 953 w 120650"/>
                  <a:gd name="T23" fmla="*/ 978 h 172720"/>
                  <a:gd name="T24" fmla="*/ 953 w 120650"/>
                  <a:gd name="T25" fmla="*/ 1727 h 172720"/>
                  <a:gd name="T26" fmla="*/ 1202 w 120650"/>
                  <a:gd name="T27" fmla="*/ 1727 h 172720"/>
                  <a:gd name="T28" fmla="*/ 1202 w 120650"/>
                  <a:gd name="T29" fmla="*/ 978 h 172720"/>
                  <a:gd name="T30" fmla="*/ 1202 w 120650"/>
                  <a:gd name="T31" fmla="*/ 737 h 172720"/>
                  <a:gd name="T32" fmla="*/ 1202 w 120650"/>
                  <a:gd name="T33" fmla="*/ 0 h 1727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650" h="172720">
                    <a:moveTo>
                      <a:pt x="120180" y="0"/>
                    </a:moveTo>
                    <a:lnTo>
                      <a:pt x="95224" y="0"/>
                    </a:lnTo>
                    <a:lnTo>
                      <a:pt x="95224" y="73660"/>
                    </a:lnTo>
                    <a:lnTo>
                      <a:pt x="24955" y="73660"/>
                    </a:lnTo>
                    <a:lnTo>
                      <a:pt x="24955" y="0"/>
                    </a:lnTo>
                    <a:lnTo>
                      <a:pt x="0" y="0"/>
                    </a:lnTo>
                    <a:lnTo>
                      <a:pt x="0" y="73660"/>
                    </a:lnTo>
                    <a:lnTo>
                      <a:pt x="0" y="97790"/>
                    </a:lnTo>
                    <a:lnTo>
                      <a:pt x="0" y="172720"/>
                    </a:lnTo>
                    <a:lnTo>
                      <a:pt x="24955" y="172720"/>
                    </a:lnTo>
                    <a:lnTo>
                      <a:pt x="24955" y="97790"/>
                    </a:lnTo>
                    <a:lnTo>
                      <a:pt x="95224" y="97790"/>
                    </a:lnTo>
                    <a:lnTo>
                      <a:pt x="95224" y="172720"/>
                    </a:lnTo>
                    <a:lnTo>
                      <a:pt x="120180" y="172720"/>
                    </a:lnTo>
                    <a:lnTo>
                      <a:pt x="120180" y="97790"/>
                    </a:lnTo>
                    <a:lnTo>
                      <a:pt x="120180" y="73660"/>
                    </a:lnTo>
                    <a:lnTo>
                      <a:pt x="120180" y="0"/>
                    </a:lnTo>
                    <a:close/>
                  </a:path>
                </a:pathLst>
              </a:custGeom>
              <a:solidFill>
                <a:srgbClr val="0089C4"/>
              </a:solidFill>
              <a:ln>
                <a:noFill/>
              </a:ln>
              <a:extLs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6" name="Image 129">
                <a:extLst>
                  <a:ext uri="{FF2B5EF4-FFF2-40B4-BE49-F238E27FC236}">
                    <a16:creationId xmlns:a16="http://schemas.microsoft.com/office/drawing/2014/main" id="{689933CC-2E8E-8958-947B-09E5708A71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744023" y="108532094"/>
                <a:ext cx="94454" cy="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Graphic 130">
                <a:extLst>
                  <a:ext uri="{FF2B5EF4-FFF2-40B4-BE49-F238E27FC236}">
                    <a16:creationId xmlns:a16="http://schemas.microsoft.com/office/drawing/2014/main" id="{DEBC1748-CD88-FE8F-485C-6E11A5E727B1}"/>
                  </a:ext>
                </a:extLst>
              </p:cNvPr>
              <p:cNvSpPr>
                <a:spLocks/>
              </p:cNvSpPr>
              <p:nvPr/>
            </p:nvSpPr>
            <p:spPr bwMode="auto">
              <a:xfrm>
                <a:off x="113891424" y="108532897"/>
                <a:ext cx="37251" cy="88762"/>
              </a:xfrm>
              <a:custGeom>
                <a:avLst/>
                <a:gdLst>
                  <a:gd name="T0" fmla="*/ 528 w 53340"/>
                  <a:gd name="T1" fmla="*/ 0 h 132715"/>
                  <a:gd name="T2" fmla="*/ 220 w 53340"/>
                  <a:gd name="T3" fmla="*/ 171 h 132715"/>
                  <a:gd name="T4" fmla="*/ 220 w 53340"/>
                  <a:gd name="T5" fmla="*/ 21 h 132715"/>
                  <a:gd name="T6" fmla="*/ 0 w 53340"/>
                  <a:gd name="T7" fmla="*/ 21 h 132715"/>
                  <a:gd name="T8" fmla="*/ 0 w 53340"/>
                  <a:gd name="T9" fmla="*/ 1322 h 132715"/>
                  <a:gd name="T10" fmla="*/ 234 w 53340"/>
                  <a:gd name="T11" fmla="*/ 1322 h 132715"/>
                  <a:gd name="T12" fmla="*/ 234 w 53340"/>
                  <a:gd name="T13" fmla="*/ 598 h 132715"/>
                  <a:gd name="T14" fmla="*/ 239 w 53340"/>
                  <a:gd name="T15" fmla="*/ 515 h 132715"/>
                  <a:gd name="T16" fmla="*/ 528 w 53340"/>
                  <a:gd name="T17" fmla="*/ 245 h 132715"/>
                  <a:gd name="T18" fmla="*/ 528 w 53340"/>
                  <a:gd name="T19" fmla="*/ 0 h 132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340" h="132715">
                    <a:moveTo>
                      <a:pt x="52755" y="0"/>
                    </a:moveTo>
                    <a:lnTo>
                      <a:pt x="21996" y="17145"/>
                    </a:lnTo>
                    <a:lnTo>
                      <a:pt x="21996" y="2133"/>
                    </a:lnTo>
                    <a:lnTo>
                      <a:pt x="0" y="2133"/>
                    </a:lnTo>
                    <a:lnTo>
                      <a:pt x="0" y="132245"/>
                    </a:lnTo>
                    <a:lnTo>
                      <a:pt x="23418" y="132245"/>
                    </a:lnTo>
                    <a:lnTo>
                      <a:pt x="23418" y="59855"/>
                    </a:lnTo>
                    <a:lnTo>
                      <a:pt x="23842" y="51482"/>
                    </a:lnTo>
                    <a:lnTo>
                      <a:pt x="52755" y="24485"/>
                    </a:lnTo>
                    <a:lnTo>
                      <a:pt x="52755" y="0"/>
                    </a:lnTo>
                    <a:close/>
                  </a:path>
                </a:pathLst>
              </a:custGeom>
              <a:solidFill>
                <a:srgbClr val="0089C4"/>
              </a:solidFill>
              <a:ln>
                <a:noFill/>
              </a:ln>
              <a:extLs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8" name="Image 131">
                <a:extLst>
                  <a:ext uri="{FF2B5EF4-FFF2-40B4-BE49-F238E27FC236}">
                    <a16:creationId xmlns:a16="http://schemas.microsoft.com/office/drawing/2014/main" id="{06A0965D-2A46-511C-D76A-0585F58984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974089" y="108532897"/>
                <a:ext cx="127031" cy="8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 name="Graphic 133">
                <a:extLst>
                  <a:ext uri="{FF2B5EF4-FFF2-40B4-BE49-F238E27FC236}">
                    <a16:creationId xmlns:a16="http://schemas.microsoft.com/office/drawing/2014/main" id="{EAFE7B39-7D87-FDC8-B125-10F166B30021}"/>
                  </a:ext>
                </a:extLst>
              </p:cNvPr>
              <p:cNvSpPr>
                <a:spLocks/>
              </p:cNvSpPr>
              <p:nvPr/>
            </p:nvSpPr>
            <p:spPr bwMode="auto">
              <a:xfrm>
                <a:off x="113379602" y="107579382"/>
                <a:ext cx="406625" cy="389901"/>
              </a:xfrm>
              <a:custGeom>
                <a:avLst/>
                <a:gdLst>
                  <a:gd name="T0" fmla="*/ 2914 w 582930"/>
                  <a:gd name="T1" fmla="*/ 0 h 582930"/>
                  <a:gd name="T2" fmla="*/ 2334 w 582930"/>
                  <a:gd name="T3" fmla="*/ 57 h 582930"/>
                  <a:gd name="T4" fmla="*/ 1780 w 582930"/>
                  <a:gd name="T5" fmla="*/ 229 h 582930"/>
                  <a:gd name="T6" fmla="*/ 1287 w 582930"/>
                  <a:gd name="T7" fmla="*/ 496 h 582930"/>
                  <a:gd name="T8" fmla="*/ 853 w 582930"/>
                  <a:gd name="T9" fmla="*/ 853 h 582930"/>
                  <a:gd name="T10" fmla="*/ 496 w 582930"/>
                  <a:gd name="T11" fmla="*/ 1287 h 582930"/>
                  <a:gd name="T12" fmla="*/ 229 w 582930"/>
                  <a:gd name="T13" fmla="*/ 1780 h 582930"/>
                  <a:gd name="T14" fmla="*/ 57 w 582930"/>
                  <a:gd name="T15" fmla="*/ 2334 h 582930"/>
                  <a:gd name="T16" fmla="*/ 0 w 582930"/>
                  <a:gd name="T17" fmla="*/ 2914 h 582930"/>
                  <a:gd name="T18" fmla="*/ 14 w 582930"/>
                  <a:gd name="T19" fmla="*/ 3207 h 582930"/>
                  <a:gd name="T20" fmla="*/ 129 w 582930"/>
                  <a:gd name="T21" fmla="*/ 3775 h 582930"/>
                  <a:gd name="T22" fmla="*/ 351 w 582930"/>
                  <a:gd name="T23" fmla="*/ 4302 h 582930"/>
                  <a:gd name="T24" fmla="*/ 664 w 582930"/>
                  <a:gd name="T25" fmla="*/ 4766 h 582930"/>
                  <a:gd name="T26" fmla="*/ 1062 w 582930"/>
                  <a:gd name="T27" fmla="*/ 5164 h 582930"/>
                  <a:gd name="T28" fmla="*/ 1526 w 582930"/>
                  <a:gd name="T29" fmla="*/ 5477 h 582930"/>
                  <a:gd name="T30" fmla="*/ 2053 w 582930"/>
                  <a:gd name="T31" fmla="*/ 5699 h 582930"/>
                  <a:gd name="T32" fmla="*/ 2621 w 582930"/>
                  <a:gd name="T33" fmla="*/ 5813 h 582930"/>
                  <a:gd name="T34" fmla="*/ 2914 w 582930"/>
                  <a:gd name="T35" fmla="*/ 5828 h 582930"/>
                  <a:gd name="T36" fmla="*/ 3207 w 582930"/>
                  <a:gd name="T37" fmla="*/ 5813 h 582930"/>
                  <a:gd name="T38" fmla="*/ 3775 w 582930"/>
                  <a:gd name="T39" fmla="*/ 5699 h 582930"/>
                  <a:gd name="T40" fmla="*/ 4302 w 582930"/>
                  <a:gd name="T41" fmla="*/ 5477 h 582930"/>
                  <a:gd name="T42" fmla="*/ 4766 w 582930"/>
                  <a:gd name="T43" fmla="*/ 5164 h 582930"/>
                  <a:gd name="T44" fmla="*/ 5164 w 582930"/>
                  <a:gd name="T45" fmla="*/ 4766 h 582930"/>
                  <a:gd name="T46" fmla="*/ 5477 w 582930"/>
                  <a:gd name="T47" fmla="*/ 4302 h 582930"/>
                  <a:gd name="T48" fmla="*/ 5699 w 582930"/>
                  <a:gd name="T49" fmla="*/ 3775 h 582930"/>
                  <a:gd name="T50" fmla="*/ 5813 w 582930"/>
                  <a:gd name="T51" fmla="*/ 3207 h 582930"/>
                  <a:gd name="T52" fmla="*/ 5828 w 582930"/>
                  <a:gd name="T53" fmla="*/ 2914 h 582930"/>
                  <a:gd name="T54" fmla="*/ 5813 w 582930"/>
                  <a:gd name="T55" fmla="*/ 2621 h 582930"/>
                  <a:gd name="T56" fmla="*/ 5699 w 582930"/>
                  <a:gd name="T57" fmla="*/ 2053 h 582930"/>
                  <a:gd name="T58" fmla="*/ 5477 w 582930"/>
                  <a:gd name="T59" fmla="*/ 1526 h 582930"/>
                  <a:gd name="T60" fmla="*/ 5164 w 582930"/>
                  <a:gd name="T61" fmla="*/ 1062 h 582930"/>
                  <a:gd name="T62" fmla="*/ 4766 w 582930"/>
                  <a:gd name="T63" fmla="*/ 664 h 582930"/>
                  <a:gd name="T64" fmla="*/ 4302 w 582930"/>
                  <a:gd name="T65" fmla="*/ 351 h 582930"/>
                  <a:gd name="T66" fmla="*/ 3775 w 582930"/>
                  <a:gd name="T67" fmla="*/ 129 h 582930"/>
                  <a:gd name="T68" fmla="*/ 3207 w 582930"/>
                  <a:gd name="T69" fmla="*/ 14 h 582930"/>
                  <a:gd name="T70" fmla="*/ 2914 w 582930"/>
                  <a:gd name="T71" fmla="*/ 0 h 5829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82930" h="582930">
                    <a:moveTo>
                      <a:pt x="291414" y="0"/>
                    </a:moveTo>
                    <a:lnTo>
                      <a:pt x="233410" y="5748"/>
                    </a:lnTo>
                    <a:lnTo>
                      <a:pt x="177977" y="22898"/>
                    </a:lnTo>
                    <a:lnTo>
                      <a:pt x="128689" y="49587"/>
                    </a:lnTo>
                    <a:lnTo>
                      <a:pt x="85344" y="85344"/>
                    </a:lnTo>
                    <a:lnTo>
                      <a:pt x="49587" y="128684"/>
                    </a:lnTo>
                    <a:lnTo>
                      <a:pt x="22898" y="177977"/>
                    </a:lnTo>
                    <a:lnTo>
                      <a:pt x="5748" y="233410"/>
                    </a:lnTo>
                    <a:lnTo>
                      <a:pt x="0" y="291414"/>
                    </a:lnTo>
                    <a:lnTo>
                      <a:pt x="1440" y="320682"/>
                    </a:lnTo>
                    <a:lnTo>
                      <a:pt x="12906" y="377491"/>
                    </a:lnTo>
                    <a:lnTo>
                      <a:pt x="35080" y="430190"/>
                    </a:lnTo>
                    <a:lnTo>
                      <a:pt x="66360" y="476584"/>
                    </a:lnTo>
                    <a:lnTo>
                      <a:pt x="106233" y="516455"/>
                    </a:lnTo>
                    <a:lnTo>
                      <a:pt x="152630" y="547735"/>
                    </a:lnTo>
                    <a:lnTo>
                      <a:pt x="205324" y="569908"/>
                    </a:lnTo>
                    <a:lnTo>
                      <a:pt x="262138" y="581375"/>
                    </a:lnTo>
                    <a:lnTo>
                      <a:pt x="291414" y="582815"/>
                    </a:lnTo>
                    <a:lnTo>
                      <a:pt x="320682" y="581375"/>
                    </a:lnTo>
                    <a:lnTo>
                      <a:pt x="377491" y="569908"/>
                    </a:lnTo>
                    <a:lnTo>
                      <a:pt x="430191" y="547735"/>
                    </a:lnTo>
                    <a:lnTo>
                      <a:pt x="476589" y="516455"/>
                    </a:lnTo>
                    <a:lnTo>
                      <a:pt x="516460" y="476584"/>
                    </a:lnTo>
                    <a:lnTo>
                      <a:pt x="547736" y="430190"/>
                    </a:lnTo>
                    <a:lnTo>
                      <a:pt x="569908" y="377491"/>
                    </a:lnTo>
                    <a:lnTo>
                      <a:pt x="581375" y="320682"/>
                    </a:lnTo>
                    <a:lnTo>
                      <a:pt x="582815" y="291414"/>
                    </a:lnTo>
                    <a:lnTo>
                      <a:pt x="581375" y="262138"/>
                    </a:lnTo>
                    <a:lnTo>
                      <a:pt x="569908" y="205324"/>
                    </a:lnTo>
                    <a:lnTo>
                      <a:pt x="547736" y="152629"/>
                    </a:lnTo>
                    <a:lnTo>
                      <a:pt x="516460" y="106227"/>
                    </a:lnTo>
                    <a:lnTo>
                      <a:pt x="476589" y="66360"/>
                    </a:lnTo>
                    <a:lnTo>
                      <a:pt x="430191" y="35080"/>
                    </a:lnTo>
                    <a:lnTo>
                      <a:pt x="377491" y="12906"/>
                    </a:lnTo>
                    <a:lnTo>
                      <a:pt x="320682" y="1440"/>
                    </a:lnTo>
                    <a:lnTo>
                      <a:pt x="291414" y="0"/>
                    </a:lnTo>
                    <a:close/>
                  </a:path>
                </a:pathLst>
              </a:custGeom>
              <a:solidFill>
                <a:srgbClr val="0089C4"/>
              </a:solidFill>
              <a:ln>
                <a:noFill/>
              </a:ln>
              <a:extLs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Graphic 134">
                <a:extLst>
                  <a:ext uri="{FF2B5EF4-FFF2-40B4-BE49-F238E27FC236}">
                    <a16:creationId xmlns:a16="http://schemas.microsoft.com/office/drawing/2014/main" id="{F46852DD-0356-0FD9-2F19-96C7FD7B9FD4}"/>
                  </a:ext>
                </a:extLst>
              </p:cNvPr>
              <p:cNvSpPr>
                <a:spLocks/>
              </p:cNvSpPr>
              <p:nvPr/>
            </p:nvSpPr>
            <p:spPr bwMode="auto">
              <a:xfrm>
                <a:off x="113247408" y="107415636"/>
                <a:ext cx="753468" cy="680470"/>
              </a:xfrm>
              <a:custGeom>
                <a:avLst/>
                <a:gdLst>
                  <a:gd name="T0" fmla="*/ 9974 w 1080135"/>
                  <a:gd name="T1" fmla="*/ 19 h 1017269"/>
                  <a:gd name="T2" fmla="*/ 8567 w 1080135"/>
                  <a:gd name="T3" fmla="*/ 914 h 1017269"/>
                  <a:gd name="T4" fmla="*/ 8228 w 1080135"/>
                  <a:gd name="T5" fmla="*/ 5360 h 1017269"/>
                  <a:gd name="T6" fmla="*/ 8106 w 1080135"/>
                  <a:gd name="T7" fmla="*/ 6271 h 1017269"/>
                  <a:gd name="T8" fmla="*/ 7515 w 1080135"/>
                  <a:gd name="T9" fmla="*/ 7451 h 1017269"/>
                  <a:gd name="T10" fmla="*/ 6534 w 1080135"/>
                  <a:gd name="T11" fmla="*/ 8315 h 1017269"/>
                  <a:gd name="T12" fmla="*/ 5272 w 1080135"/>
                  <a:gd name="T13" fmla="*/ 8750 h 1017269"/>
                  <a:gd name="T14" fmla="*/ 3900 w 1080135"/>
                  <a:gd name="T15" fmla="*/ 8659 h 1017269"/>
                  <a:gd name="T16" fmla="*/ 2719 w 1080135"/>
                  <a:gd name="T17" fmla="*/ 8069 h 1017269"/>
                  <a:gd name="T18" fmla="*/ 1856 w 1080135"/>
                  <a:gd name="T19" fmla="*/ 7088 h 1017269"/>
                  <a:gd name="T20" fmla="*/ 1420 w 1080135"/>
                  <a:gd name="T21" fmla="*/ 5826 h 1017269"/>
                  <a:gd name="T22" fmla="*/ 1420 w 1080135"/>
                  <a:gd name="T23" fmla="*/ 4898 h 1017269"/>
                  <a:gd name="T24" fmla="*/ 1856 w 1080135"/>
                  <a:gd name="T25" fmla="*/ 3636 h 1017269"/>
                  <a:gd name="T26" fmla="*/ 2719 w 1080135"/>
                  <a:gd name="T27" fmla="*/ 2655 h 1017269"/>
                  <a:gd name="T28" fmla="*/ 3900 w 1080135"/>
                  <a:gd name="T29" fmla="*/ 2065 h 1017269"/>
                  <a:gd name="T30" fmla="*/ 5272 w 1080135"/>
                  <a:gd name="T31" fmla="*/ 1974 h 1017269"/>
                  <a:gd name="T32" fmla="*/ 6534 w 1080135"/>
                  <a:gd name="T33" fmla="*/ 2409 h 1017269"/>
                  <a:gd name="T34" fmla="*/ 6609 w 1080135"/>
                  <a:gd name="T35" fmla="*/ 3041 h 1017269"/>
                  <a:gd name="T36" fmla="*/ 5537 w 1080135"/>
                  <a:gd name="T37" fmla="*/ 4335 h 1017269"/>
                  <a:gd name="T38" fmla="*/ 4712 w 1080135"/>
                  <a:gd name="T39" fmla="*/ 5246 h 1017269"/>
                  <a:gd name="T40" fmla="*/ 4576 w 1080135"/>
                  <a:gd name="T41" fmla="*/ 5058 h 1017269"/>
                  <a:gd name="T42" fmla="*/ 4042 w 1080135"/>
                  <a:gd name="T43" fmla="*/ 3909 h 1017269"/>
                  <a:gd name="T44" fmla="*/ 3468 w 1080135"/>
                  <a:gd name="T45" fmla="*/ 3992 h 1017269"/>
                  <a:gd name="T46" fmla="*/ 2967 w 1080135"/>
                  <a:gd name="T47" fmla="*/ 4493 h 1017269"/>
                  <a:gd name="T48" fmla="*/ 2988 w 1080135"/>
                  <a:gd name="T49" fmla="*/ 4739 h 1017269"/>
                  <a:gd name="T50" fmla="*/ 3336 w 1080135"/>
                  <a:gd name="T51" fmla="*/ 6408 h 1017269"/>
                  <a:gd name="T52" fmla="*/ 4069 w 1080135"/>
                  <a:gd name="T53" fmla="*/ 6998 h 1017269"/>
                  <a:gd name="T54" fmla="*/ 4404 w 1080135"/>
                  <a:gd name="T55" fmla="*/ 7012 h 1017269"/>
                  <a:gd name="T56" fmla="*/ 6358 w 1080135"/>
                  <a:gd name="T57" fmla="*/ 5007 h 1017269"/>
                  <a:gd name="T58" fmla="*/ 7187 w 1080135"/>
                  <a:gd name="T59" fmla="*/ 4065 h 1017269"/>
                  <a:gd name="T60" fmla="*/ 7959 w 1080135"/>
                  <a:gd name="T61" fmla="*/ 4031 h 1017269"/>
                  <a:gd name="T62" fmla="*/ 8228 w 1080135"/>
                  <a:gd name="T63" fmla="*/ 5360 h 1017269"/>
                  <a:gd name="T64" fmla="*/ 7689 w 1080135"/>
                  <a:gd name="T65" fmla="*/ 1846 h 1017269"/>
                  <a:gd name="T66" fmla="*/ 6651 w 1080135"/>
                  <a:gd name="T67" fmla="*/ 921 h 1017269"/>
                  <a:gd name="T68" fmla="*/ 3961 w 1080135"/>
                  <a:gd name="T69" fmla="*/ 1090 h 1017269"/>
                  <a:gd name="T70" fmla="*/ 1410 w 1080135"/>
                  <a:gd name="T71" fmla="*/ 1960 h 1017269"/>
                  <a:gd name="T72" fmla="*/ 537 w 1080135"/>
                  <a:gd name="T73" fmla="*/ 4510 h 1017269"/>
                  <a:gd name="T74" fmla="*/ 365 w 1080135"/>
                  <a:gd name="T75" fmla="*/ 7200 h 1017269"/>
                  <a:gd name="T76" fmla="*/ 1407 w 1080135"/>
                  <a:gd name="T77" fmla="*/ 8760 h 1017269"/>
                  <a:gd name="T78" fmla="*/ 3957 w 1080135"/>
                  <a:gd name="T79" fmla="*/ 9634 h 1017269"/>
                  <a:gd name="T80" fmla="*/ 6646 w 1080135"/>
                  <a:gd name="T81" fmla="*/ 9806 h 1017269"/>
                  <a:gd name="T82" fmla="*/ 8129 w 1080135"/>
                  <a:gd name="T83" fmla="*/ 8781 h 1017269"/>
                  <a:gd name="T84" fmla="*/ 9250 w 1080135"/>
                  <a:gd name="T85" fmla="*/ 7204 h 1017269"/>
                  <a:gd name="T86" fmla="*/ 9080 w 1080135"/>
                  <a:gd name="T87" fmla="*/ 4514 h 1017269"/>
                  <a:gd name="T88" fmla="*/ 8431 w 1080135"/>
                  <a:gd name="T89" fmla="*/ 2941 h 1017269"/>
                  <a:gd name="T90" fmla="*/ 8628 w 1080135"/>
                  <a:gd name="T91" fmla="*/ 2492 h 1017269"/>
                  <a:gd name="T92" fmla="*/ 9075 w 1080135"/>
                  <a:gd name="T93" fmla="*/ 1987 h 1017269"/>
                  <a:gd name="T94" fmla="*/ 9441 w 1080135"/>
                  <a:gd name="T95" fmla="*/ 1647 h 1017269"/>
                  <a:gd name="T96" fmla="*/ 9881 w 1080135"/>
                  <a:gd name="T97" fmla="*/ 1176 h 1017269"/>
                  <a:gd name="T98" fmla="*/ 10470 w 1080135"/>
                  <a:gd name="T99" fmla="*/ 600 h 1017269"/>
                  <a:gd name="T100" fmla="*/ 10703 w 1080135"/>
                  <a:gd name="T101" fmla="*/ 278 h 10172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80135" h="1017269">
                    <a:moveTo>
                      <a:pt x="1079690" y="11785"/>
                    </a:moveTo>
                    <a:lnTo>
                      <a:pt x="1035608" y="0"/>
                    </a:lnTo>
                    <a:lnTo>
                      <a:pt x="997394" y="1854"/>
                    </a:lnTo>
                    <a:lnTo>
                      <a:pt x="943787" y="18986"/>
                    </a:lnTo>
                    <a:lnTo>
                      <a:pt x="905573" y="44259"/>
                    </a:lnTo>
                    <a:lnTo>
                      <a:pt x="856716" y="91427"/>
                    </a:lnTo>
                    <a:lnTo>
                      <a:pt x="825677" y="123736"/>
                    </a:lnTo>
                    <a:lnTo>
                      <a:pt x="822794" y="126834"/>
                    </a:lnTo>
                    <a:lnTo>
                      <a:pt x="822794" y="535965"/>
                    </a:lnTo>
                    <a:lnTo>
                      <a:pt x="822782" y="536409"/>
                    </a:lnTo>
                    <a:lnTo>
                      <a:pt x="819683" y="582574"/>
                    </a:lnTo>
                    <a:lnTo>
                      <a:pt x="810590" y="627075"/>
                    </a:lnTo>
                    <a:lnTo>
                      <a:pt x="795934" y="669277"/>
                    </a:lnTo>
                    <a:lnTo>
                      <a:pt x="776122" y="708761"/>
                    </a:lnTo>
                    <a:lnTo>
                      <a:pt x="751560" y="745121"/>
                    </a:lnTo>
                    <a:lnTo>
                      <a:pt x="722617" y="778002"/>
                    </a:lnTo>
                    <a:lnTo>
                      <a:pt x="689813" y="806869"/>
                    </a:lnTo>
                    <a:lnTo>
                      <a:pt x="653453" y="831430"/>
                    </a:lnTo>
                    <a:lnTo>
                      <a:pt x="613968" y="851242"/>
                    </a:lnTo>
                    <a:lnTo>
                      <a:pt x="571766" y="865898"/>
                    </a:lnTo>
                    <a:lnTo>
                      <a:pt x="527265" y="874991"/>
                    </a:lnTo>
                    <a:lnTo>
                      <a:pt x="480872" y="878116"/>
                    </a:lnTo>
                    <a:lnTo>
                      <a:pt x="434467" y="874991"/>
                    </a:lnTo>
                    <a:lnTo>
                      <a:pt x="389966" y="865898"/>
                    </a:lnTo>
                    <a:lnTo>
                      <a:pt x="347776" y="851242"/>
                    </a:lnTo>
                    <a:lnTo>
                      <a:pt x="308292" y="831430"/>
                    </a:lnTo>
                    <a:lnTo>
                      <a:pt x="271919" y="806869"/>
                    </a:lnTo>
                    <a:lnTo>
                      <a:pt x="239077" y="777963"/>
                    </a:lnTo>
                    <a:lnTo>
                      <a:pt x="210185" y="745121"/>
                    </a:lnTo>
                    <a:lnTo>
                      <a:pt x="185623" y="708761"/>
                    </a:lnTo>
                    <a:lnTo>
                      <a:pt x="165798" y="669277"/>
                    </a:lnTo>
                    <a:lnTo>
                      <a:pt x="151142" y="627075"/>
                    </a:lnTo>
                    <a:lnTo>
                      <a:pt x="142049" y="582574"/>
                    </a:lnTo>
                    <a:lnTo>
                      <a:pt x="138950" y="536409"/>
                    </a:lnTo>
                    <a:lnTo>
                      <a:pt x="138950" y="535965"/>
                    </a:lnTo>
                    <a:lnTo>
                      <a:pt x="142049" y="489775"/>
                    </a:lnTo>
                    <a:lnTo>
                      <a:pt x="151142" y="445274"/>
                    </a:lnTo>
                    <a:lnTo>
                      <a:pt x="165798" y="403085"/>
                    </a:lnTo>
                    <a:lnTo>
                      <a:pt x="185623" y="363601"/>
                    </a:lnTo>
                    <a:lnTo>
                      <a:pt x="210185" y="327228"/>
                    </a:lnTo>
                    <a:lnTo>
                      <a:pt x="239128" y="294360"/>
                    </a:lnTo>
                    <a:lnTo>
                      <a:pt x="271919" y="265493"/>
                    </a:lnTo>
                    <a:lnTo>
                      <a:pt x="308292" y="240931"/>
                    </a:lnTo>
                    <a:lnTo>
                      <a:pt x="347776" y="221119"/>
                    </a:lnTo>
                    <a:lnTo>
                      <a:pt x="389966" y="206463"/>
                    </a:lnTo>
                    <a:lnTo>
                      <a:pt x="434467" y="197370"/>
                    </a:lnTo>
                    <a:lnTo>
                      <a:pt x="480872" y="194246"/>
                    </a:lnTo>
                    <a:lnTo>
                      <a:pt x="527265" y="197370"/>
                    </a:lnTo>
                    <a:lnTo>
                      <a:pt x="571766" y="206463"/>
                    </a:lnTo>
                    <a:lnTo>
                      <a:pt x="613968" y="221119"/>
                    </a:lnTo>
                    <a:lnTo>
                      <a:pt x="653453" y="240931"/>
                    </a:lnTo>
                    <a:lnTo>
                      <a:pt x="689813" y="265493"/>
                    </a:lnTo>
                    <a:lnTo>
                      <a:pt x="681291" y="280924"/>
                    </a:lnTo>
                    <a:lnTo>
                      <a:pt x="660895" y="304088"/>
                    </a:lnTo>
                    <a:lnTo>
                      <a:pt x="640778" y="327469"/>
                    </a:lnTo>
                    <a:lnTo>
                      <a:pt x="618794" y="353783"/>
                    </a:lnTo>
                    <a:lnTo>
                      <a:pt x="553707" y="433463"/>
                    </a:lnTo>
                    <a:lnTo>
                      <a:pt x="526376" y="466331"/>
                    </a:lnTo>
                    <a:lnTo>
                      <a:pt x="498665" y="498894"/>
                    </a:lnTo>
                    <a:lnTo>
                      <a:pt x="471246" y="524548"/>
                    </a:lnTo>
                    <a:lnTo>
                      <a:pt x="466686" y="523290"/>
                    </a:lnTo>
                    <a:lnTo>
                      <a:pt x="460197" y="511302"/>
                    </a:lnTo>
                    <a:lnTo>
                      <a:pt x="457606" y="505802"/>
                    </a:lnTo>
                    <a:lnTo>
                      <a:pt x="434682" y="435165"/>
                    </a:lnTo>
                    <a:lnTo>
                      <a:pt x="429615" y="422122"/>
                    </a:lnTo>
                    <a:lnTo>
                      <a:pt x="404202" y="390918"/>
                    </a:lnTo>
                    <a:lnTo>
                      <a:pt x="392264" y="390194"/>
                    </a:lnTo>
                    <a:lnTo>
                      <a:pt x="385546" y="389343"/>
                    </a:lnTo>
                    <a:lnTo>
                      <a:pt x="346798" y="399186"/>
                    </a:lnTo>
                    <a:lnTo>
                      <a:pt x="308152" y="421957"/>
                    </a:lnTo>
                    <a:lnTo>
                      <a:pt x="297700" y="444347"/>
                    </a:lnTo>
                    <a:lnTo>
                      <a:pt x="296748" y="449326"/>
                    </a:lnTo>
                    <a:lnTo>
                      <a:pt x="296748" y="458089"/>
                    </a:lnTo>
                    <a:lnTo>
                      <a:pt x="297256" y="459041"/>
                    </a:lnTo>
                    <a:lnTo>
                      <a:pt x="298818" y="473837"/>
                    </a:lnTo>
                    <a:lnTo>
                      <a:pt x="307975" y="529259"/>
                    </a:lnTo>
                    <a:lnTo>
                      <a:pt x="322846" y="600748"/>
                    </a:lnTo>
                    <a:lnTo>
                      <a:pt x="333603" y="640778"/>
                    </a:lnTo>
                    <a:lnTo>
                      <a:pt x="354520" y="683818"/>
                    </a:lnTo>
                    <a:lnTo>
                      <a:pt x="399554" y="699452"/>
                    </a:lnTo>
                    <a:lnTo>
                      <a:pt x="406920" y="699795"/>
                    </a:lnTo>
                    <a:lnTo>
                      <a:pt x="418033" y="700874"/>
                    </a:lnTo>
                    <a:lnTo>
                      <a:pt x="425767" y="701179"/>
                    </a:lnTo>
                    <a:lnTo>
                      <a:pt x="440448" y="701179"/>
                    </a:lnTo>
                    <a:lnTo>
                      <a:pt x="477354" y="686828"/>
                    </a:lnTo>
                    <a:lnTo>
                      <a:pt x="521627" y="636905"/>
                    </a:lnTo>
                    <a:lnTo>
                      <a:pt x="635774" y="500672"/>
                    </a:lnTo>
                    <a:lnTo>
                      <a:pt x="660628" y="470395"/>
                    </a:lnTo>
                    <a:lnTo>
                      <a:pt x="669163" y="460514"/>
                    </a:lnTo>
                    <a:lnTo>
                      <a:pt x="718680" y="406450"/>
                    </a:lnTo>
                    <a:lnTo>
                      <a:pt x="759561" y="360032"/>
                    </a:lnTo>
                    <a:lnTo>
                      <a:pt x="767638" y="351053"/>
                    </a:lnTo>
                    <a:lnTo>
                      <a:pt x="795934" y="403085"/>
                    </a:lnTo>
                    <a:lnTo>
                      <a:pt x="810590" y="445274"/>
                    </a:lnTo>
                    <a:lnTo>
                      <a:pt x="819683" y="489775"/>
                    </a:lnTo>
                    <a:lnTo>
                      <a:pt x="822794" y="535965"/>
                    </a:lnTo>
                    <a:lnTo>
                      <a:pt x="822794" y="126834"/>
                    </a:lnTo>
                    <a:lnTo>
                      <a:pt x="773899" y="179184"/>
                    </a:lnTo>
                    <a:lnTo>
                      <a:pt x="768934" y="184594"/>
                    </a:lnTo>
                    <a:lnTo>
                      <a:pt x="723011" y="174218"/>
                    </a:lnTo>
                    <a:lnTo>
                      <a:pt x="677062" y="109016"/>
                    </a:lnTo>
                    <a:lnTo>
                      <a:pt x="665111" y="92049"/>
                    </a:lnTo>
                    <a:lnTo>
                      <a:pt x="566051" y="108991"/>
                    </a:lnTo>
                    <a:lnTo>
                      <a:pt x="481101" y="55308"/>
                    </a:lnTo>
                    <a:lnTo>
                      <a:pt x="396125" y="109016"/>
                    </a:lnTo>
                    <a:lnTo>
                      <a:pt x="297091" y="91808"/>
                    </a:lnTo>
                    <a:lnTo>
                      <a:pt x="239052" y="173863"/>
                    </a:lnTo>
                    <a:lnTo>
                      <a:pt x="141033" y="196024"/>
                    </a:lnTo>
                    <a:lnTo>
                      <a:pt x="118897" y="294055"/>
                    </a:lnTo>
                    <a:lnTo>
                      <a:pt x="36728" y="351955"/>
                    </a:lnTo>
                    <a:lnTo>
                      <a:pt x="53682" y="451002"/>
                    </a:lnTo>
                    <a:lnTo>
                      <a:pt x="0" y="535965"/>
                    </a:lnTo>
                    <a:lnTo>
                      <a:pt x="53708" y="620941"/>
                    </a:lnTo>
                    <a:lnTo>
                      <a:pt x="36499" y="719975"/>
                    </a:lnTo>
                    <a:lnTo>
                      <a:pt x="118503" y="777963"/>
                    </a:lnTo>
                    <a:lnTo>
                      <a:pt x="118618" y="778319"/>
                    </a:lnTo>
                    <a:lnTo>
                      <a:pt x="140716" y="876020"/>
                    </a:lnTo>
                    <a:lnTo>
                      <a:pt x="238734" y="898156"/>
                    </a:lnTo>
                    <a:lnTo>
                      <a:pt x="296633" y="980325"/>
                    </a:lnTo>
                    <a:lnTo>
                      <a:pt x="395693" y="963383"/>
                    </a:lnTo>
                    <a:lnTo>
                      <a:pt x="480644" y="1017054"/>
                    </a:lnTo>
                    <a:lnTo>
                      <a:pt x="565556" y="963383"/>
                    </a:lnTo>
                    <a:lnTo>
                      <a:pt x="664654" y="980554"/>
                    </a:lnTo>
                    <a:lnTo>
                      <a:pt x="676821" y="963345"/>
                    </a:lnTo>
                    <a:lnTo>
                      <a:pt x="722693" y="898512"/>
                    </a:lnTo>
                    <a:lnTo>
                      <a:pt x="812901" y="878116"/>
                    </a:lnTo>
                    <a:lnTo>
                      <a:pt x="820712" y="876350"/>
                    </a:lnTo>
                    <a:lnTo>
                      <a:pt x="842848" y="778319"/>
                    </a:lnTo>
                    <a:lnTo>
                      <a:pt x="925017" y="720420"/>
                    </a:lnTo>
                    <a:lnTo>
                      <a:pt x="908062" y="621360"/>
                    </a:lnTo>
                    <a:lnTo>
                      <a:pt x="961745" y="536409"/>
                    </a:lnTo>
                    <a:lnTo>
                      <a:pt x="908037" y="451434"/>
                    </a:lnTo>
                    <a:lnTo>
                      <a:pt x="925245" y="352399"/>
                    </a:lnTo>
                    <a:lnTo>
                      <a:pt x="843241" y="294398"/>
                    </a:lnTo>
                    <a:lnTo>
                      <a:pt x="843114" y="294055"/>
                    </a:lnTo>
                    <a:lnTo>
                      <a:pt x="838746" y="274764"/>
                    </a:lnTo>
                    <a:lnTo>
                      <a:pt x="849464" y="263550"/>
                    </a:lnTo>
                    <a:lnTo>
                      <a:pt x="862799" y="249161"/>
                    </a:lnTo>
                    <a:lnTo>
                      <a:pt x="875931" y="234581"/>
                    </a:lnTo>
                    <a:lnTo>
                      <a:pt x="898080" y="209169"/>
                    </a:lnTo>
                    <a:lnTo>
                      <a:pt x="907516" y="198742"/>
                    </a:lnTo>
                    <a:lnTo>
                      <a:pt x="917384" y="188747"/>
                    </a:lnTo>
                    <a:lnTo>
                      <a:pt x="936205" y="172237"/>
                    </a:lnTo>
                    <a:lnTo>
                      <a:pt x="944118" y="164706"/>
                    </a:lnTo>
                    <a:lnTo>
                      <a:pt x="951763" y="156883"/>
                    </a:lnTo>
                    <a:lnTo>
                      <a:pt x="973569" y="133121"/>
                    </a:lnTo>
                    <a:lnTo>
                      <a:pt x="988161" y="117589"/>
                    </a:lnTo>
                    <a:lnTo>
                      <a:pt x="1003096" y="102412"/>
                    </a:lnTo>
                    <a:lnTo>
                      <a:pt x="1037945" y="69570"/>
                    </a:lnTo>
                    <a:lnTo>
                      <a:pt x="1047076" y="59969"/>
                    </a:lnTo>
                    <a:lnTo>
                      <a:pt x="1055446" y="49657"/>
                    </a:lnTo>
                    <a:lnTo>
                      <a:pt x="1060589" y="42494"/>
                    </a:lnTo>
                    <a:lnTo>
                      <a:pt x="1070330" y="27787"/>
                    </a:lnTo>
                    <a:lnTo>
                      <a:pt x="1079690" y="11785"/>
                    </a:lnTo>
                    <a:close/>
                  </a:path>
                </a:pathLst>
              </a:custGeom>
              <a:solidFill>
                <a:srgbClr val="115D77"/>
              </a:solidFill>
              <a:ln>
                <a:noFill/>
              </a:ln>
              <a:extLs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Graphic 135">
                <a:extLst>
                  <a:ext uri="{FF2B5EF4-FFF2-40B4-BE49-F238E27FC236}">
                    <a16:creationId xmlns:a16="http://schemas.microsoft.com/office/drawing/2014/main" id="{B480F631-A327-C8D2-FB93-BD773B0FF035}"/>
                  </a:ext>
                </a:extLst>
              </p:cNvPr>
              <p:cNvSpPr>
                <a:spLocks/>
              </p:cNvSpPr>
              <p:nvPr/>
            </p:nvSpPr>
            <p:spPr bwMode="auto">
              <a:xfrm>
                <a:off x="113454453" y="107415636"/>
                <a:ext cx="546144" cy="469366"/>
              </a:xfrm>
              <a:custGeom>
                <a:avLst/>
                <a:gdLst>
                  <a:gd name="T0" fmla="*/ 4 w 782955"/>
                  <a:gd name="T1" fmla="*/ 4468 h 701675"/>
                  <a:gd name="T2" fmla="*/ 11 w 782955"/>
                  <a:gd name="T3" fmla="*/ 4418 h 701675"/>
                  <a:gd name="T4" fmla="*/ 662 w 782955"/>
                  <a:gd name="T5" fmla="*/ 3944 h 701675"/>
                  <a:gd name="T6" fmla="*/ 955 w 782955"/>
                  <a:gd name="T7" fmla="*/ 3902 h 701675"/>
                  <a:gd name="T8" fmla="*/ 1329 w 782955"/>
                  <a:gd name="T9" fmla="*/ 4221 h 701675"/>
                  <a:gd name="T10" fmla="*/ 1518 w 782955"/>
                  <a:gd name="T11" fmla="*/ 4781 h 701675"/>
                  <a:gd name="T12" fmla="*/ 1589 w 782955"/>
                  <a:gd name="T13" fmla="*/ 5002 h 701675"/>
                  <a:gd name="T14" fmla="*/ 1634 w 782955"/>
                  <a:gd name="T15" fmla="*/ 5113 h 701675"/>
                  <a:gd name="T16" fmla="*/ 1699 w 782955"/>
                  <a:gd name="T17" fmla="*/ 5233 h 701675"/>
                  <a:gd name="T18" fmla="*/ 2296 w 782955"/>
                  <a:gd name="T19" fmla="*/ 4664 h 701675"/>
                  <a:gd name="T20" fmla="*/ 3003 w 782955"/>
                  <a:gd name="T21" fmla="*/ 3803 h 701675"/>
                  <a:gd name="T22" fmla="*/ 3641 w 782955"/>
                  <a:gd name="T23" fmla="*/ 3041 h 701675"/>
                  <a:gd name="T24" fmla="*/ 4514 w 782955"/>
                  <a:gd name="T25" fmla="*/ 2071 h 701675"/>
                  <a:gd name="T26" fmla="*/ 5443 w 782955"/>
                  <a:gd name="T27" fmla="*/ 1075 h 701675"/>
                  <a:gd name="T28" fmla="*/ 6088 w 782955"/>
                  <a:gd name="T29" fmla="*/ 443 h 701675"/>
                  <a:gd name="T30" fmla="*/ 6839 w 782955"/>
                  <a:gd name="T31" fmla="*/ 42 h 701675"/>
                  <a:gd name="T32" fmla="*/ 7312 w 782955"/>
                  <a:gd name="T33" fmla="*/ 4 h 701675"/>
                  <a:gd name="T34" fmla="*/ 7463 w 782955"/>
                  <a:gd name="T35" fmla="*/ 3 h 701675"/>
                  <a:gd name="T36" fmla="*/ 7829 w 782955"/>
                  <a:gd name="T37" fmla="*/ 118 h 701675"/>
                  <a:gd name="T38" fmla="*/ 7503 w 782955"/>
                  <a:gd name="T39" fmla="*/ 600 h 701675"/>
                  <a:gd name="T40" fmla="*/ 7063 w 782955"/>
                  <a:gd name="T41" fmla="*/ 1024 h 701675"/>
                  <a:gd name="T42" fmla="*/ 6768 w 782955"/>
                  <a:gd name="T43" fmla="*/ 1331 h 701675"/>
                  <a:gd name="T44" fmla="*/ 6550 w 782955"/>
                  <a:gd name="T45" fmla="*/ 1569 h 701675"/>
                  <a:gd name="T46" fmla="*/ 6394 w 782955"/>
                  <a:gd name="T47" fmla="*/ 1722 h 701675"/>
                  <a:gd name="T48" fmla="*/ 6206 w 782955"/>
                  <a:gd name="T49" fmla="*/ 1888 h 701675"/>
                  <a:gd name="T50" fmla="*/ 6013 w 782955"/>
                  <a:gd name="T51" fmla="*/ 2092 h 701675"/>
                  <a:gd name="T52" fmla="*/ 5791 w 782955"/>
                  <a:gd name="T53" fmla="*/ 2346 h 701675"/>
                  <a:gd name="T54" fmla="*/ 5527 w 782955"/>
                  <a:gd name="T55" fmla="*/ 2636 h 701675"/>
                  <a:gd name="T56" fmla="*/ 5133 w 782955"/>
                  <a:gd name="T57" fmla="*/ 3048 h 701675"/>
                  <a:gd name="T58" fmla="*/ 4628 w 782955"/>
                  <a:gd name="T59" fmla="*/ 3600 h 701675"/>
                  <a:gd name="T60" fmla="*/ 4219 w 782955"/>
                  <a:gd name="T61" fmla="*/ 4065 h 701675"/>
                  <a:gd name="T62" fmla="*/ 3888 w 782955"/>
                  <a:gd name="T63" fmla="*/ 4424 h 701675"/>
                  <a:gd name="T64" fmla="*/ 3639 w 782955"/>
                  <a:gd name="T65" fmla="*/ 4704 h 701675"/>
                  <a:gd name="T66" fmla="*/ 3473 w 782955"/>
                  <a:gd name="T67" fmla="*/ 4906 h 701675"/>
                  <a:gd name="T68" fmla="*/ 3214 w 782955"/>
                  <a:gd name="T69" fmla="*/ 5217 h 701675"/>
                  <a:gd name="T70" fmla="*/ 2862 w 782955"/>
                  <a:gd name="T71" fmla="*/ 5635 h 701675"/>
                  <a:gd name="T72" fmla="*/ 2577 w 782955"/>
                  <a:gd name="T73" fmla="*/ 5976 h 701675"/>
                  <a:gd name="T74" fmla="*/ 2359 w 782955"/>
                  <a:gd name="T75" fmla="*/ 6239 h 701675"/>
                  <a:gd name="T76" fmla="*/ 2158 w 782955"/>
                  <a:gd name="T77" fmla="*/ 6474 h 701675"/>
                  <a:gd name="T78" fmla="*/ 1976 w 782955"/>
                  <a:gd name="T79" fmla="*/ 6683 h 701675"/>
                  <a:gd name="T80" fmla="*/ 1461 w 782955"/>
                  <a:gd name="T81" fmla="*/ 7009 h 701675"/>
                  <a:gd name="T82" fmla="*/ 1290 w 782955"/>
                  <a:gd name="T83" fmla="*/ 7012 h 701675"/>
                  <a:gd name="T84" fmla="*/ 1213 w 782955"/>
                  <a:gd name="T85" fmla="*/ 7009 h 701675"/>
                  <a:gd name="T86" fmla="*/ 1102 w 782955"/>
                  <a:gd name="T87" fmla="*/ 6998 h 701675"/>
                  <a:gd name="T88" fmla="*/ 957 w 782955"/>
                  <a:gd name="T89" fmla="*/ 6980 h 701675"/>
                  <a:gd name="T90" fmla="*/ 369 w 782955"/>
                  <a:gd name="T91" fmla="*/ 6408 h 701675"/>
                  <a:gd name="T92" fmla="*/ 180 w 782955"/>
                  <a:gd name="T93" fmla="*/ 5630 h 701675"/>
                  <a:gd name="T94" fmla="*/ 31 w 782955"/>
                  <a:gd name="T95" fmla="*/ 4810 h 701675"/>
                  <a:gd name="T96" fmla="*/ 6 w 782955"/>
                  <a:gd name="T97" fmla="*/ 4596 h 701675"/>
                  <a:gd name="T98" fmla="*/ 2 w 782955"/>
                  <a:gd name="T99" fmla="*/ 4586 h 701675"/>
                  <a:gd name="T100" fmla="*/ 0 w 782955"/>
                  <a:gd name="T101" fmla="*/ 4552 h 701675"/>
                  <a:gd name="T102" fmla="*/ 0 w 782955"/>
                  <a:gd name="T103" fmla="*/ 4493 h 7016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82955" h="701675">
                    <a:moveTo>
                      <a:pt x="0" y="449325"/>
                    </a:moveTo>
                    <a:lnTo>
                      <a:pt x="381" y="446824"/>
                    </a:lnTo>
                    <a:lnTo>
                      <a:pt x="952" y="444347"/>
                    </a:lnTo>
                    <a:lnTo>
                      <a:pt x="1117" y="441832"/>
                    </a:lnTo>
                    <a:lnTo>
                      <a:pt x="29517" y="408447"/>
                    </a:lnTo>
                    <a:lnTo>
                      <a:pt x="66157" y="394374"/>
                    </a:lnTo>
                    <a:lnTo>
                      <a:pt x="88798" y="389343"/>
                    </a:lnTo>
                    <a:lnTo>
                      <a:pt x="95516" y="390194"/>
                    </a:lnTo>
                    <a:lnTo>
                      <a:pt x="102031" y="390385"/>
                    </a:lnTo>
                    <a:lnTo>
                      <a:pt x="132864" y="422115"/>
                    </a:lnTo>
                    <a:lnTo>
                      <a:pt x="148380" y="467030"/>
                    </a:lnTo>
                    <a:lnTo>
                      <a:pt x="151844" y="478085"/>
                    </a:lnTo>
                    <a:lnTo>
                      <a:pt x="155341" y="489129"/>
                    </a:lnTo>
                    <a:lnTo>
                      <a:pt x="158953" y="500138"/>
                    </a:lnTo>
                    <a:lnTo>
                      <a:pt x="160858" y="505802"/>
                    </a:lnTo>
                    <a:lnTo>
                      <a:pt x="163449" y="511302"/>
                    </a:lnTo>
                    <a:lnTo>
                      <a:pt x="166306" y="516559"/>
                    </a:lnTo>
                    <a:lnTo>
                      <a:pt x="169938" y="523290"/>
                    </a:lnTo>
                    <a:lnTo>
                      <a:pt x="201917" y="498894"/>
                    </a:lnTo>
                    <a:lnTo>
                      <a:pt x="229623" y="466336"/>
                    </a:lnTo>
                    <a:lnTo>
                      <a:pt x="256959" y="433463"/>
                    </a:lnTo>
                    <a:lnTo>
                      <a:pt x="300313" y="380309"/>
                    </a:lnTo>
                    <a:lnTo>
                      <a:pt x="322038" y="353776"/>
                    </a:lnTo>
                    <a:lnTo>
                      <a:pt x="364150" y="304081"/>
                    </a:lnTo>
                    <a:lnTo>
                      <a:pt x="405118" y="257930"/>
                    </a:lnTo>
                    <a:lnTo>
                      <a:pt x="451427" y="207066"/>
                    </a:lnTo>
                    <a:lnTo>
                      <a:pt x="502990" y="151412"/>
                    </a:lnTo>
                    <a:lnTo>
                      <a:pt x="544364" y="107501"/>
                    </a:lnTo>
                    <a:lnTo>
                      <a:pt x="575719" y="75488"/>
                    </a:lnTo>
                    <a:lnTo>
                      <a:pt x="608817" y="44259"/>
                    </a:lnTo>
                    <a:lnTo>
                      <a:pt x="647036" y="18981"/>
                    </a:lnTo>
                    <a:lnTo>
                      <a:pt x="683993" y="4176"/>
                    </a:lnTo>
                    <a:lnTo>
                      <a:pt x="723747" y="698"/>
                    </a:lnTo>
                    <a:lnTo>
                      <a:pt x="731291" y="419"/>
                    </a:lnTo>
                    <a:lnTo>
                      <a:pt x="738860" y="0"/>
                    </a:lnTo>
                    <a:lnTo>
                      <a:pt x="746391" y="266"/>
                    </a:lnTo>
                    <a:lnTo>
                      <a:pt x="753300" y="596"/>
                    </a:lnTo>
                    <a:lnTo>
                      <a:pt x="782942" y="11785"/>
                    </a:lnTo>
                    <a:lnTo>
                      <a:pt x="778103" y="20231"/>
                    </a:lnTo>
                    <a:lnTo>
                      <a:pt x="750329" y="59972"/>
                    </a:lnTo>
                    <a:lnTo>
                      <a:pt x="721779" y="87706"/>
                    </a:lnTo>
                    <a:lnTo>
                      <a:pt x="706346" y="102406"/>
                    </a:lnTo>
                    <a:lnTo>
                      <a:pt x="691407" y="117589"/>
                    </a:lnTo>
                    <a:lnTo>
                      <a:pt x="676819" y="133115"/>
                    </a:lnTo>
                    <a:lnTo>
                      <a:pt x="662444" y="148843"/>
                    </a:lnTo>
                    <a:lnTo>
                      <a:pt x="655008" y="156879"/>
                    </a:lnTo>
                    <a:lnTo>
                      <a:pt x="647371" y="164703"/>
                    </a:lnTo>
                    <a:lnTo>
                      <a:pt x="639450" y="172236"/>
                    </a:lnTo>
                    <a:lnTo>
                      <a:pt x="631164" y="179400"/>
                    </a:lnTo>
                    <a:lnTo>
                      <a:pt x="620627" y="188752"/>
                    </a:lnTo>
                    <a:lnTo>
                      <a:pt x="610765" y="198743"/>
                    </a:lnTo>
                    <a:lnTo>
                      <a:pt x="601335" y="209166"/>
                    </a:lnTo>
                    <a:lnTo>
                      <a:pt x="592099" y="219811"/>
                    </a:lnTo>
                    <a:lnTo>
                      <a:pt x="579183" y="234575"/>
                    </a:lnTo>
                    <a:lnTo>
                      <a:pt x="566054" y="249158"/>
                    </a:lnTo>
                    <a:lnTo>
                      <a:pt x="552712" y="263545"/>
                    </a:lnTo>
                    <a:lnTo>
                      <a:pt x="539153" y="277723"/>
                    </a:lnTo>
                    <a:lnTo>
                      <a:pt x="513287" y="304781"/>
                    </a:lnTo>
                    <a:lnTo>
                      <a:pt x="487849" y="332220"/>
                    </a:lnTo>
                    <a:lnTo>
                      <a:pt x="462809" y="360024"/>
                    </a:lnTo>
                    <a:lnTo>
                      <a:pt x="438137" y="388175"/>
                    </a:lnTo>
                    <a:lnTo>
                      <a:pt x="421931" y="406452"/>
                    </a:lnTo>
                    <a:lnTo>
                      <a:pt x="405418" y="424464"/>
                    </a:lnTo>
                    <a:lnTo>
                      <a:pt x="388834" y="442416"/>
                    </a:lnTo>
                    <a:lnTo>
                      <a:pt x="372414" y="460514"/>
                    </a:lnTo>
                    <a:lnTo>
                      <a:pt x="363883" y="470387"/>
                    </a:lnTo>
                    <a:lnTo>
                      <a:pt x="355568" y="480455"/>
                    </a:lnTo>
                    <a:lnTo>
                      <a:pt x="347329" y="490591"/>
                    </a:lnTo>
                    <a:lnTo>
                      <a:pt x="339026" y="500672"/>
                    </a:lnTo>
                    <a:lnTo>
                      <a:pt x="321446" y="521634"/>
                    </a:lnTo>
                    <a:lnTo>
                      <a:pt x="303845" y="542582"/>
                    </a:lnTo>
                    <a:lnTo>
                      <a:pt x="286243" y="563529"/>
                    </a:lnTo>
                    <a:lnTo>
                      <a:pt x="268655" y="584492"/>
                    </a:lnTo>
                    <a:lnTo>
                      <a:pt x="257713" y="597603"/>
                    </a:lnTo>
                    <a:lnTo>
                      <a:pt x="246800" y="610736"/>
                    </a:lnTo>
                    <a:lnTo>
                      <a:pt x="235871" y="623850"/>
                    </a:lnTo>
                    <a:lnTo>
                      <a:pt x="224878" y="636904"/>
                    </a:lnTo>
                    <a:lnTo>
                      <a:pt x="215844" y="647414"/>
                    </a:lnTo>
                    <a:lnTo>
                      <a:pt x="206727" y="657848"/>
                    </a:lnTo>
                    <a:lnTo>
                      <a:pt x="197614" y="668285"/>
                    </a:lnTo>
                    <a:lnTo>
                      <a:pt x="161752" y="697615"/>
                    </a:lnTo>
                    <a:lnTo>
                      <a:pt x="146075" y="700925"/>
                    </a:lnTo>
                    <a:lnTo>
                      <a:pt x="143700" y="701179"/>
                    </a:lnTo>
                    <a:lnTo>
                      <a:pt x="129019" y="701179"/>
                    </a:lnTo>
                    <a:lnTo>
                      <a:pt x="125158" y="700963"/>
                    </a:lnTo>
                    <a:lnTo>
                      <a:pt x="121285" y="700874"/>
                    </a:lnTo>
                    <a:lnTo>
                      <a:pt x="117436" y="700493"/>
                    </a:lnTo>
                    <a:lnTo>
                      <a:pt x="110172" y="699795"/>
                    </a:lnTo>
                    <a:lnTo>
                      <a:pt x="102806" y="699452"/>
                    </a:lnTo>
                    <a:lnTo>
                      <a:pt x="95681" y="698017"/>
                    </a:lnTo>
                    <a:lnTo>
                      <a:pt x="57772" y="683818"/>
                    </a:lnTo>
                    <a:lnTo>
                      <a:pt x="36855" y="640778"/>
                    </a:lnTo>
                    <a:lnTo>
                      <a:pt x="26091" y="600743"/>
                    </a:lnTo>
                    <a:lnTo>
                      <a:pt x="17957" y="562975"/>
                    </a:lnTo>
                    <a:lnTo>
                      <a:pt x="9397" y="519772"/>
                    </a:lnTo>
                    <a:lnTo>
                      <a:pt x="3073" y="480948"/>
                    </a:lnTo>
                    <a:lnTo>
                      <a:pt x="1409" y="466674"/>
                    </a:lnTo>
                    <a:lnTo>
                      <a:pt x="571" y="459549"/>
                    </a:lnTo>
                    <a:lnTo>
                      <a:pt x="508" y="459041"/>
                    </a:lnTo>
                    <a:lnTo>
                      <a:pt x="190" y="458571"/>
                    </a:lnTo>
                    <a:lnTo>
                      <a:pt x="0" y="458088"/>
                    </a:lnTo>
                    <a:lnTo>
                      <a:pt x="0" y="455167"/>
                    </a:lnTo>
                    <a:lnTo>
                      <a:pt x="0" y="452246"/>
                    </a:lnTo>
                    <a:lnTo>
                      <a:pt x="0" y="449325"/>
                    </a:lnTo>
                    <a:close/>
                  </a:path>
                </a:pathLst>
              </a:custGeom>
              <a:noFill/>
              <a:ln w="12687"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pic>
        <p:nvPicPr>
          <p:cNvPr id="22" name="Picture 21" descr="A black background with orange text&#10;&#10;Description automatically generated">
            <a:extLst>
              <a:ext uri="{FF2B5EF4-FFF2-40B4-BE49-F238E27FC236}">
                <a16:creationId xmlns:a16="http://schemas.microsoft.com/office/drawing/2014/main" id="{8FCAD753-192E-FA0B-D8B3-F70921868378}"/>
              </a:ext>
            </a:extLst>
          </p:cNvPr>
          <p:cNvPicPr>
            <a:picLocks noChangeAspect="1"/>
          </p:cNvPicPr>
          <p:nvPr/>
        </p:nvPicPr>
        <p:blipFill rotWithShape="1">
          <a:blip r:embed="rId13">
            <a:extLst>
              <a:ext uri="{28A0092B-C50C-407E-A947-70E740481C1C}">
                <a14:useLocalDpi xmlns:a14="http://schemas.microsoft.com/office/drawing/2010/main" val="0"/>
              </a:ext>
            </a:extLst>
          </a:blip>
          <a:srcRect t="13120" b="12458"/>
          <a:stretch/>
        </p:blipFill>
        <p:spPr>
          <a:xfrm>
            <a:off x="5013598" y="447584"/>
            <a:ext cx="1486515" cy="1091010"/>
          </a:xfrm>
          <a:prstGeom prst="rect">
            <a:avLst/>
          </a:prstGeom>
        </p:spPr>
      </p:pic>
      <p:pic>
        <p:nvPicPr>
          <p:cNvPr id="26" name="Picture 25" descr="A qr code on a square&#10;&#10;Description automatically generated">
            <a:extLst>
              <a:ext uri="{FF2B5EF4-FFF2-40B4-BE49-F238E27FC236}">
                <a16:creationId xmlns:a16="http://schemas.microsoft.com/office/drawing/2014/main" id="{95C63459-36AF-0E43-B5F7-094D60DD5DFF}"/>
              </a:ext>
            </a:extLst>
          </p:cNvPr>
          <p:cNvPicPr>
            <a:picLocks noChangeAspect="1"/>
          </p:cNvPicPr>
          <p:nvPr/>
        </p:nvPicPr>
        <p:blipFill rotWithShape="1">
          <a:blip r:embed="rId14">
            <a:extLst>
              <a:ext uri="{28A0092B-C50C-407E-A947-70E740481C1C}">
                <a14:useLocalDpi xmlns:a14="http://schemas.microsoft.com/office/drawing/2010/main" val="0"/>
              </a:ext>
            </a:extLst>
          </a:blip>
          <a:srcRect l="25566" t="36270" r="24765" b="14710"/>
          <a:stretch/>
        </p:blipFill>
        <p:spPr>
          <a:xfrm>
            <a:off x="4492343" y="7572362"/>
            <a:ext cx="1274619" cy="1257993"/>
          </a:xfrm>
          <a:prstGeom prst="rect">
            <a:avLst/>
          </a:prstGeom>
          <a:ln>
            <a:solidFill>
              <a:schemeClr val="accent1"/>
            </a:solidFill>
          </a:ln>
        </p:spPr>
      </p:pic>
      <p:sp>
        <p:nvSpPr>
          <p:cNvPr id="27" name="TextBox 26">
            <a:extLst>
              <a:ext uri="{FF2B5EF4-FFF2-40B4-BE49-F238E27FC236}">
                <a16:creationId xmlns:a16="http://schemas.microsoft.com/office/drawing/2014/main" id="{5F406F28-2ED9-36C1-573B-A88CDBC9A5ED}"/>
              </a:ext>
            </a:extLst>
          </p:cNvPr>
          <p:cNvSpPr txBox="1"/>
          <p:nvPr/>
        </p:nvSpPr>
        <p:spPr>
          <a:xfrm>
            <a:off x="375761" y="7660321"/>
            <a:ext cx="4011756" cy="1000274"/>
          </a:xfrm>
          <a:prstGeom prst="rect">
            <a:avLst/>
          </a:prstGeom>
          <a:noFill/>
        </p:spPr>
        <p:txBody>
          <a:bodyPr wrap="square" rtlCol="0">
            <a:spAutoFit/>
          </a:bodyPr>
          <a:lstStyle/>
          <a:p>
            <a:pPr algn="ctr"/>
            <a:r>
              <a:rPr lang="en-US" sz="1800" b="1">
                <a:solidFill>
                  <a:srgbClr val="008ACB"/>
                </a:solidFill>
                <a:latin typeface="Poppins" panose="00000500000000000000" pitchFamily="2" charset="0"/>
                <a:ea typeface="Calibri" panose="020F0502020204030204" pitchFamily="34" charset="0"/>
                <a:cs typeface="Poppins" panose="00000500000000000000" pitchFamily="2" charset="0"/>
              </a:rPr>
              <a:t>If you would be happy to sign up </a:t>
            </a:r>
          </a:p>
          <a:p>
            <a:pPr algn="ctr">
              <a:spcBef>
                <a:spcPts val="300"/>
              </a:spcBef>
              <a:spcAft>
                <a:spcPts val="300"/>
              </a:spcAft>
            </a:pPr>
            <a:r>
              <a:rPr lang="en-US" sz="1800" b="1">
                <a:solidFill>
                  <a:srgbClr val="008ACB"/>
                </a:solidFill>
                <a:latin typeface="Poppins" panose="00000500000000000000" pitchFamily="2" charset="0"/>
                <a:ea typeface="Calibri" panose="020F0502020204030204" pitchFamily="34" charset="0"/>
                <a:cs typeface="Poppins" panose="00000500000000000000" pitchFamily="2" charset="0"/>
              </a:rPr>
              <a:t>to our Champions Charter, </a:t>
            </a:r>
          </a:p>
          <a:p>
            <a:pPr algn="ctr"/>
            <a:r>
              <a:rPr lang="en-US" sz="1800" b="1">
                <a:solidFill>
                  <a:srgbClr val="008ACB"/>
                </a:solidFill>
                <a:latin typeface="Poppins" panose="00000500000000000000" pitchFamily="2" charset="0"/>
                <a:ea typeface="Calibri" panose="020F0502020204030204" pitchFamily="34" charset="0"/>
                <a:cs typeface="Poppins" panose="00000500000000000000" pitchFamily="2" charset="0"/>
              </a:rPr>
              <a:t>please scan the QR code</a:t>
            </a:r>
          </a:p>
        </p:txBody>
      </p:sp>
    </p:spTree>
    <p:extLst>
      <p:ext uri="{BB962C8B-B14F-4D97-AF65-F5344CB8AC3E}">
        <p14:creationId xmlns:p14="http://schemas.microsoft.com/office/powerpoint/2010/main" val="4291886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642DA9FF8CC74DBF3BCD9031E71CF4" ma:contentTypeVersion="19" ma:contentTypeDescription="Create a new document." ma:contentTypeScope="" ma:versionID="83a73c29cca8b1498898a4f1fe091ec4">
  <xsd:schema xmlns:xsd="http://www.w3.org/2001/XMLSchema" xmlns:xs="http://www.w3.org/2001/XMLSchema" xmlns:p="http://schemas.microsoft.com/office/2006/metadata/properties" xmlns:ns2="f47aaac4-08cb-4fdb-a88e-16b37ea5ecfe" xmlns:ns3="9cdf5ad3-8669-4b56-8d13-19d28d073e2c" targetNamespace="http://schemas.microsoft.com/office/2006/metadata/properties" ma:root="true" ma:fieldsID="ecd615725d155d6e8b12fe4a8e226893" ns2:_="" ns3:_="">
    <xsd:import namespace="f47aaac4-08cb-4fdb-a88e-16b37ea5ecfe"/>
    <xsd:import namespace="9cdf5ad3-8669-4b56-8d13-19d28d073e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aaac4-08cb-4fdb-a88e-16b37ea5ec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3ce6b5-f17c-434f-ace4-99eeed1c49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df5ad3-8669-4b56-8d13-19d28d073e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a2b9b7f-0d90-4798-aae4-4ad5bd488873}" ma:internalName="TaxCatchAll" ma:showField="CatchAllData" ma:web="9cdf5ad3-8669-4b56-8d13-19d28d073e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df5ad3-8669-4b56-8d13-19d28d073e2c" xsi:nil="true"/>
    <lcf76f155ced4ddcb4097134ff3c332f xmlns="f47aaac4-08cb-4fdb-a88e-16b37ea5ec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109A27-FF36-49EF-8C4B-F33E8034073F}"/>
</file>

<file path=customXml/itemProps2.xml><?xml version="1.0" encoding="utf-8"?>
<ds:datastoreItem xmlns:ds="http://schemas.openxmlformats.org/officeDocument/2006/customXml" ds:itemID="{A35AB96B-DA88-4782-9FBE-B3607F9A9604}">
  <ds:schemaRefs>
    <ds:schemaRef ds:uri="http://schemas.microsoft.com/sharepoint/v3/contenttype/forms"/>
  </ds:schemaRefs>
</ds:datastoreItem>
</file>

<file path=customXml/itemProps3.xml><?xml version="1.0" encoding="utf-8"?>
<ds:datastoreItem xmlns:ds="http://schemas.openxmlformats.org/officeDocument/2006/customXml" ds:itemID="{87AB1221-55B0-4A04-A746-34B304CE8640}">
  <ds:schemaRefs>
    <ds:schemaRef ds:uri="9cdf5ad3-8669-4b56-8d13-19d28d073e2c"/>
    <ds:schemaRef ds:uri="f47aaac4-08cb-4fdb-a88e-16b37ea5ecf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253</Words>
  <Application>Microsoft Office PowerPoint</Application>
  <PresentationFormat>A4 Paper (210x297 mm)</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Poppins</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Teasdale</dc:creator>
  <cp:lastModifiedBy>Heather Teasdale</cp:lastModifiedBy>
  <cp:revision>1</cp:revision>
  <dcterms:created xsi:type="dcterms:W3CDTF">2024-04-05T12:57:54Z</dcterms:created>
  <dcterms:modified xsi:type="dcterms:W3CDTF">2025-12-17T12:37:57Z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0x010100CE642DA9FF8CC74DBF3BCD9031E71CF4</vt:lpwstr>
  </property>
  <property fmtid="{D5CDD505-2E9C-101B-9397-08002B2CF9AE}" pid="3" name="MediaServiceImageTags">
    <vt:lpwstr/>
  </property>
</Properties>
</file>