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D13403-783E-409F-BD24-1E4F7E5C32C5}" v="1" dt="2024-03-11T13:55:05.1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2"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e Owen" userId="7ba6b1ed-57cc-4758-b18a-4d8c9f6ad9e0" providerId="ADAL" clId="{66D13403-783E-409F-BD24-1E4F7E5C32C5}"/>
    <pc:docChg chg="custSel addSld modSld">
      <pc:chgData name="Jane Owen" userId="7ba6b1ed-57cc-4758-b18a-4d8c9f6ad9e0" providerId="ADAL" clId="{66D13403-783E-409F-BD24-1E4F7E5C32C5}" dt="2024-03-11T14:04:33.627" v="47" actId="1076"/>
      <pc:docMkLst>
        <pc:docMk/>
      </pc:docMkLst>
      <pc:sldChg chg="modSp new mod">
        <pc:chgData name="Jane Owen" userId="7ba6b1ed-57cc-4758-b18a-4d8c9f6ad9e0" providerId="ADAL" clId="{66D13403-783E-409F-BD24-1E4F7E5C32C5}" dt="2024-03-11T13:55:23.442" v="6" actId="20577"/>
        <pc:sldMkLst>
          <pc:docMk/>
          <pc:sldMk cId="4070358885" sldId="263"/>
        </pc:sldMkLst>
        <pc:spChg chg="mod">
          <ac:chgData name="Jane Owen" userId="7ba6b1ed-57cc-4758-b18a-4d8c9f6ad9e0" providerId="ADAL" clId="{66D13403-783E-409F-BD24-1E4F7E5C32C5}" dt="2024-03-11T13:55:05.121" v="3" actId="20578"/>
          <ac:spMkLst>
            <pc:docMk/>
            <pc:sldMk cId="4070358885" sldId="263"/>
            <ac:spMk id="2" creationId="{13AB3C34-FD26-2D84-B204-448BB38BDC08}"/>
          </ac:spMkLst>
        </pc:spChg>
        <pc:spChg chg="mod">
          <ac:chgData name="Jane Owen" userId="7ba6b1ed-57cc-4758-b18a-4d8c9f6ad9e0" providerId="ADAL" clId="{66D13403-783E-409F-BD24-1E4F7E5C32C5}" dt="2024-03-11T13:55:23.442" v="6" actId="20577"/>
          <ac:spMkLst>
            <pc:docMk/>
            <pc:sldMk cId="4070358885" sldId="263"/>
            <ac:spMk id="3" creationId="{ACB2BCDD-4D50-CB7C-D654-6FECEA180E29}"/>
          </ac:spMkLst>
        </pc:spChg>
      </pc:sldChg>
      <pc:sldChg chg="delSp modSp new mod">
        <pc:chgData name="Jane Owen" userId="7ba6b1ed-57cc-4758-b18a-4d8c9f6ad9e0" providerId="ADAL" clId="{66D13403-783E-409F-BD24-1E4F7E5C32C5}" dt="2024-03-11T14:04:33.627" v="47" actId="1076"/>
        <pc:sldMkLst>
          <pc:docMk/>
          <pc:sldMk cId="136607362" sldId="264"/>
        </pc:sldMkLst>
        <pc:spChg chg="del">
          <ac:chgData name="Jane Owen" userId="7ba6b1ed-57cc-4758-b18a-4d8c9f6ad9e0" providerId="ADAL" clId="{66D13403-783E-409F-BD24-1E4F7E5C32C5}" dt="2024-03-11T14:04:26.557" v="46" actId="478"/>
          <ac:spMkLst>
            <pc:docMk/>
            <pc:sldMk cId="136607362" sldId="264"/>
            <ac:spMk id="2" creationId="{BC925017-9C7E-B6FE-25D8-1B0DF8DFAE9C}"/>
          </ac:spMkLst>
        </pc:spChg>
        <pc:spChg chg="mod">
          <ac:chgData name="Jane Owen" userId="7ba6b1ed-57cc-4758-b18a-4d8c9f6ad9e0" providerId="ADAL" clId="{66D13403-783E-409F-BD24-1E4F7E5C32C5}" dt="2024-03-11T14:04:33.627" v="47" actId="1076"/>
          <ac:spMkLst>
            <pc:docMk/>
            <pc:sldMk cId="136607362" sldId="264"/>
            <ac:spMk id="3" creationId="{F6DF2097-9DC8-DBFA-B5FF-8E774086947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DB54A2-47BF-46FB-9139-815FE44B218F}"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14E79ADA-748D-4B6C-B765-BF05F29713BA}">
      <dgm:prSet/>
      <dgm:spPr/>
      <dgm:t>
        <a:bodyPr/>
        <a:lstStyle/>
        <a:p>
          <a:pPr>
            <a:lnSpc>
              <a:spcPct val="100000"/>
            </a:lnSpc>
          </a:pPr>
          <a:r>
            <a:rPr lang="en-GB" b="0" i="0"/>
            <a:t>The Digital Inclusion Networking project will facilitate the creation of a Digital Inclusion Network aiming to bring local digital inclusion representatives together to share best practice, tools and resources whilst simultaneously influencing approaches to and implementation of digital solutions ensuring digitally excluded groups and barriers to digital usage or preferences are considered.</a:t>
          </a:r>
          <a:endParaRPr lang="en-US"/>
        </a:p>
      </dgm:t>
    </dgm:pt>
    <dgm:pt modelId="{03DE3322-0AED-4172-94B5-869B6B77AE63}" type="parTrans" cxnId="{A81C9570-A0D5-4AD0-A55B-8A1A59C9C91F}">
      <dgm:prSet/>
      <dgm:spPr/>
      <dgm:t>
        <a:bodyPr/>
        <a:lstStyle/>
        <a:p>
          <a:endParaRPr lang="en-US"/>
        </a:p>
      </dgm:t>
    </dgm:pt>
    <dgm:pt modelId="{B9C738B8-D48D-4631-A8F4-F707E8C0AF0D}" type="sibTrans" cxnId="{A81C9570-A0D5-4AD0-A55B-8A1A59C9C91F}">
      <dgm:prSet/>
      <dgm:spPr/>
      <dgm:t>
        <a:bodyPr/>
        <a:lstStyle/>
        <a:p>
          <a:pPr>
            <a:lnSpc>
              <a:spcPct val="100000"/>
            </a:lnSpc>
          </a:pPr>
          <a:endParaRPr lang="en-US"/>
        </a:p>
      </dgm:t>
    </dgm:pt>
    <dgm:pt modelId="{993ECBC8-B5B6-48D1-AD5B-EE29C6CD62B7}">
      <dgm:prSet/>
      <dgm:spPr/>
      <dgm:t>
        <a:bodyPr/>
        <a:lstStyle/>
        <a:p>
          <a:pPr>
            <a:lnSpc>
              <a:spcPct val="100000"/>
            </a:lnSpc>
          </a:pPr>
          <a:r>
            <a:rPr lang="en-GB"/>
            <a:t>Delivered by Kate Holmes, Manager from November 2022</a:t>
          </a:r>
          <a:endParaRPr lang="en-US"/>
        </a:p>
      </dgm:t>
    </dgm:pt>
    <dgm:pt modelId="{8E90538D-3E9E-45EC-9E1E-584473171EEF}" type="parTrans" cxnId="{5F81F97C-C0CD-413B-BD8B-8BA82F3BAE03}">
      <dgm:prSet/>
      <dgm:spPr/>
      <dgm:t>
        <a:bodyPr/>
        <a:lstStyle/>
        <a:p>
          <a:endParaRPr lang="en-US"/>
        </a:p>
      </dgm:t>
    </dgm:pt>
    <dgm:pt modelId="{308B04B8-BEB8-4D5B-A22A-4C7EE7D99A21}" type="sibTrans" cxnId="{5F81F97C-C0CD-413B-BD8B-8BA82F3BAE03}">
      <dgm:prSet/>
      <dgm:spPr/>
      <dgm:t>
        <a:bodyPr/>
        <a:lstStyle/>
        <a:p>
          <a:pPr>
            <a:lnSpc>
              <a:spcPct val="100000"/>
            </a:lnSpc>
          </a:pPr>
          <a:endParaRPr lang="en-US"/>
        </a:p>
      </dgm:t>
    </dgm:pt>
    <dgm:pt modelId="{33E313A9-E508-4A9D-A65D-5542E8655DC9}">
      <dgm:prSet/>
      <dgm:spPr/>
      <dgm:t>
        <a:bodyPr/>
        <a:lstStyle/>
        <a:p>
          <a:pPr>
            <a:lnSpc>
              <a:spcPct val="100000"/>
            </a:lnSpc>
          </a:pPr>
          <a:r>
            <a:rPr lang="en-GB"/>
            <a:t>Emma Mottershaw and Michael Fletcher, Digital Inclusion Coordinators from April 2023</a:t>
          </a:r>
          <a:endParaRPr lang="en-US"/>
        </a:p>
      </dgm:t>
    </dgm:pt>
    <dgm:pt modelId="{BD8029A1-C3C2-4FCC-B23D-CE836DE9ECE6}" type="parTrans" cxnId="{2FBD0FDA-B384-4FC2-8D98-F621FEA02235}">
      <dgm:prSet/>
      <dgm:spPr/>
      <dgm:t>
        <a:bodyPr/>
        <a:lstStyle/>
        <a:p>
          <a:endParaRPr lang="en-US"/>
        </a:p>
      </dgm:t>
    </dgm:pt>
    <dgm:pt modelId="{A738AC51-B4C6-4214-957E-7D35CBA9E2DA}" type="sibTrans" cxnId="{2FBD0FDA-B384-4FC2-8D98-F621FEA02235}">
      <dgm:prSet/>
      <dgm:spPr/>
      <dgm:t>
        <a:bodyPr/>
        <a:lstStyle/>
        <a:p>
          <a:endParaRPr lang="en-US"/>
        </a:p>
      </dgm:t>
    </dgm:pt>
    <dgm:pt modelId="{E108122A-4850-4C50-8F6E-40EA31FD43FC}" type="pres">
      <dgm:prSet presAssocID="{07DB54A2-47BF-46FB-9139-815FE44B218F}" presName="outerComposite" presStyleCnt="0">
        <dgm:presLayoutVars>
          <dgm:chMax val="5"/>
          <dgm:dir/>
          <dgm:resizeHandles val="exact"/>
        </dgm:presLayoutVars>
      </dgm:prSet>
      <dgm:spPr/>
    </dgm:pt>
    <dgm:pt modelId="{0A446F80-8A54-4935-A145-121E4533D354}" type="pres">
      <dgm:prSet presAssocID="{07DB54A2-47BF-46FB-9139-815FE44B218F}" presName="dummyMaxCanvas" presStyleCnt="0">
        <dgm:presLayoutVars/>
      </dgm:prSet>
      <dgm:spPr/>
    </dgm:pt>
    <dgm:pt modelId="{B50A07A9-C3AD-47E8-8C08-CA654672E637}" type="pres">
      <dgm:prSet presAssocID="{07DB54A2-47BF-46FB-9139-815FE44B218F}" presName="ThreeNodes_1" presStyleLbl="node1" presStyleIdx="0" presStyleCnt="3">
        <dgm:presLayoutVars>
          <dgm:bulletEnabled val="1"/>
        </dgm:presLayoutVars>
      </dgm:prSet>
      <dgm:spPr/>
    </dgm:pt>
    <dgm:pt modelId="{823D1C96-9517-41F7-A34C-68B219F05EBD}" type="pres">
      <dgm:prSet presAssocID="{07DB54A2-47BF-46FB-9139-815FE44B218F}" presName="ThreeNodes_2" presStyleLbl="node1" presStyleIdx="1" presStyleCnt="3">
        <dgm:presLayoutVars>
          <dgm:bulletEnabled val="1"/>
        </dgm:presLayoutVars>
      </dgm:prSet>
      <dgm:spPr/>
    </dgm:pt>
    <dgm:pt modelId="{32137EB2-E0C5-441A-8498-BB26D36E2572}" type="pres">
      <dgm:prSet presAssocID="{07DB54A2-47BF-46FB-9139-815FE44B218F}" presName="ThreeNodes_3" presStyleLbl="node1" presStyleIdx="2" presStyleCnt="3">
        <dgm:presLayoutVars>
          <dgm:bulletEnabled val="1"/>
        </dgm:presLayoutVars>
      </dgm:prSet>
      <dgm:spPr/>
    </dgm:pt>
    <dgm:pt modelId="{2E49CBB9-AD7E-40B2-AD05-5C08F223FB23}" type="pres">
      <dgm:prSet presAssocID="{07DB54A2-47BF-46FB-9139-815FE44B218F}" presName="ThreeConn_1-2" presStyleLbl="fgAccFollowNode1" presStyleIdx="0" presStyleCnt="2">
        <dgm:presLayoutVars>
          <dgm:bulletEnabled val="1"/>
        </dgm:presLayoutVars>
      </dgm:prSet>
      <dgm:spPr/>
    </dgm:pt>
    <dgm:pt modelId="{6DDDDD25-DE51-41F0-ADD3-963FB7AF6BF9}" type="pres">
      <dgm:prSet presAssocID="{07DB54A2-47BF-46FB-9139-815FE44B218F}" presName="ThreeConn_2-3" presStyleLbl="fgAccFollowNode1" presStyleIdx="1" presStyleCnt="2">
        <dgm:presLayoutVars>
          <dgm:bulletEnabled val="1"/>
        </dgm:presLayoutVars>
      </dgm:prSet>
      <dgm:spPr/>
    </dgm:pt>
    <dgm:pt modelId="{4B2F1BA4-DE69-4452-949C-8F211D275406}" type="pres">
      <dgm:prSet presAssocID="{07DB54A2-47BF-46FB-9139-815FE44B218F}" presName="ThreeNodes_1_text" presStyleLbl="node1" presStyleIdx="2" presStyleCnt="3">
        <dgm:presLayoutVars>
          <dgm:bulletEnabled val="1"/>
        </dgm:presLayoutVars>
      </dgm:prSet>
      <dgm:spPr/>
    </dgm:pt>
    <dgm:pt modelId="{F50A752D-976C-4F89-A973-FB2DDE053111}" type="pres">
      <dgm:prSet presAssocID="{07DB54A2-47BF-46FB-9139-815FE44B218F}" presName="ThreeNodes_2_text" presStyleLbl="node1" presStyleIdx="2" presStyleCnt="3">
        <dgm:presLayoutVars>
          <dgm:bulletEnabled val="1"/>
        </dgm:presLayoutVars>
      </dgm:prSet>
      <dgm:spPr/>
    </dgm:pt>
    <dgm:pt modelId="{424987BB-CB79-43F8-82B1-B4E0F8BB8511}" type="pres">
      <dgm:prSet presAssocID="{07DB54A2-47BF-46FB-9139-815FE44B218F}" presName="ThreeNodes_3_text" presStyleLbl="node1" presStyleIdx="2" presStyleCnt="3">
        <dgm:presLayoutVars>
          <dgm:bulletEnabled val="1"/>
        </dgm:presLayoutVars>
      </dgm:prSet>
      <dgm:spPr/>
    </dgm:pt>
  </dgm:ptLst>
  <dgm:cxnLst>
    <dgm:cxn modelId="{2E937102-9D3C-4139-9535-2E9CC6C34E6A}" type="presOf" srcId="{14E79ADA-748D-4B6C-B765-BF05F29713BA}" destId="{B50A07A9-C3AD-47E8-8C08-CA654672E637}" srcOrd="0" destOrd="0" presId="urn:microsoft.com/office/officeart/2005/8/layout/vProcess5"/>
    <dgm:cxn modelId="{35615A2A-79FF-4BEE-8342-FD93C58E761D}" type="presOf" srcId="{33E313A9-E508-4A9D-A65D-5542E8655DC9}" destId="{424987BB-CB79-43F8-82B1-B4E0F8BB8511}" srcOrd="1" destOrd="0" presId="urn:microsoft.com/office/officeart/2005/8/layout/vProcess5"/>
    <dgm:cxn modelId="{7D581A6A-EDF8-4324-930D-B77CE4A207B5}" type="presOf" srcId="{993ECBC8-B5B6-48D1-AD5B-EE29C6CD62B7}" destId="{823D1C96-9517-41F7-A34C-68B219F05EBD}" srcOrd="0" destOrd="0" presId="urn:microsoft.com/office/officeart/2005/8/layout/vProcess5"/>
    <dgm:cxn modelId="{A81C9570-A0D5-4AD0-A55B-8A1A59C9C91F}" srcId="{07DB54A2-47BF-46FB-9139-815FE44B218F}" destId="{14E79ADA-748D-4B6C-B765-BF05F29713BA}" srcOrd="0" destOrd="0" parTransId="{03DE3322-0AED-4172-94B5-869B6B77AE63}" sibTransId="{B9C738B8-D48D-4631-A8F4-F707E8C0AF0D}"/>
    <dgm:cxn modelId="{C0A7E873-B0EB-472A-8DFC-93B3CD4DDE03}" type="presOf" srcId="{B9C738B8-D48D-4631-A8F4-F707E8C0AF0D}" destId="{2E49CBB9-AD7E-40B2-AD05-5C08F223FB23}" srcOrd="0" destOrd="0" presId="urn:microsoft.com/office/officeart/2005/8/layout/vProcess5"/>
    <dgm:cxn modelId="{5F81F97C-C0CD-413B-BD8B-8BA82F3BAE03}" srcId="{07DB54A2-47BF-46FB-9139-815FE44B218F}" destId="{993ECBC8-B5B6-48D1-AD5B-EE29C6CD62B7}" srcOrd="1" destOrd="0" parTransId="{8E90538D-3E9E-45EC-9E1E-584473171EEF}" sibTransId="{308B04B8-BEB8-4D5B-A22A-4C7EE7D99A21}"/>
    <dgm:cxn modelId="{8E11E29D-EAA0-476F-9D7D-37D7639A993D}" type="presOf" srcId="{07DB54A2-47BF-46FB-9139-815FE44B218F}" destId="{E108122A-4850-4C50-8F6E-40EA31FD43FC}" srcOrd="0" destOrd="0" presId="urn:microsoft.com/office/officeart/2005/8/layout/vProcess5"/>
    <dgm:cxn modelId="{113C2BA7-463E-4D21-A59C-8C99347341C8}" type="presOf" srcId="{993ECBC8-B5B6-48D1-AD5B-EE29C6CD62B7}" destId="{F50A752D-976C-4F89-A973-FB2DDE053111}" srcOrd="1" destOrd="0" presId="urn:microsoft.com/office/officeart/2005/8/layout/vProcess5"/>
    <dgm:cxn modelId="{DE9889D5-0FFD-46E1-A5B0-8F8FA384AC7A}" type="presOf" srcId="{33E313A9-E508-4A9D-A65D-5542E8655DC9}" destId="{32137EB2-E0C5-441A-8498-BB26D36E2572}" srcOrd="0" destOrd="0" presId="urn:microsoft.com/office/officeart/2005/8/layout/vProcess5"/>
    <dgm:cxn modelId="{2FBD0FDA-B384-4FC2-8D98-F621FEA02235}" srcId="{07DB54A2-47BF-46FB-9139-815FE44B218F}" destId="{33E313A9-E508-4A9D-A65D-5542E8655DC9}" srcOrd="2" destOrd="0" parTransId="{BD8029A1-C3C2-4FCC-B23D-CE836DE9ECE6}" sibTransId="{A738AC51-B4C6-4214-957E-7D35CBA9E2DA}"/>
    <dgm:cxn modelId="{36D076E8-A082-4C7E-80AF-332D7F54ADAA}" type="presOf" srcId="{308B04B8-BEB8-4D5B-A22A-4C7EE7D99A21}" destId="{6DDDDD25-DE51-41F0-ADD3-963FB7AF6BF9}" srcOrd="0" destOrd="0" presId="urn:microsoft.com/office/officeart/2005/8/layout/vProcess5"/>
    <dgm:cxn modelId="{778E74F1-38EB-4AF2-97A7-B670F3241B0B}" type="presOf" srcId="{14E79ADA-748D-4B6C-B765-BF05F29713BA}" destId="{4B2F1BA4-DE69-4452-949C-8F211D275406}" srcOrd="1" destOrd="0" presId="urn:microsoft.com/office/officeart/2005/8/layout/vProcess5"/>
    <dgm:cxn modelId="{A3CE0A55-80A3-4380-BF51-4145D7EA8F15}" type="presParOf" srcId="{E108122A-4850-4C50-8F6E-40EA31FD43FC}" destId="{0A446F80-8A54-4935-A145-121E4533D354}" srcOrd="0" destOrd="0" presId="urn:microsoft.com/office/officeart/2005/8/layout/vProcess5"/>
    <dgm:cxn modelId="{AA69A10A-B3B1-4D9A-9743-77946DDB3015}" type="presParOf" srcId="{E108122A-4850-4C50-8F6E-40EA31FD43FC}" destId="{B50A07A9-C3AD-47E8-8C08-CA654672E637}" srcOrd="1" destOrd="0" presId="urn:microsoft.com/office/officeart/2005/8/layout/vProcess5"/>
    <dgm:cxn modelId="{81AF29D3-1862-4F84-B36D-A120C309817E}" type="presParOf" srcId="{E108122A-4850-4C50-8F6E-40EA31FD43FC}" destId="{823D1C96-9517-41F7-A34C-68B219F05EBD}" srcOrd="2" destOrd="0" presId="urn:microsoft.com/office/officeart/2005/8/layout/vProcess5"/>
    <dgm:cxn modelId="{F5AF6729-CA7D-408B-8531-D94A5E670868}" type="presParOf" srcId="{E108122A-4850-4C50-8F6E-40EA31FD43FC}" destId="{32137EB2-E0C5-441A-8498-BB26D36E2572}" srcOrd="3" destOrd="0" presId="urn:microsoft.com/office/officeart/2005/8/layout/vProcess5"/>
    <dgm:cxn modelId="{85604195-FCB5-496D-82D6-5EB2A1867C24}" type="presParOf" srcId="{E108122A-4850-4C50-8F6E-40EA31FD43FC}" destId="{2E49CBB9-AD7E-40B2-AD05-5C08F223FB23}" srcOrd="4" destOrd="0" presId="urn:microsoft.com/office/officeart/2005/8/layout/vProcess5"/>
    <dgm:cxn modelId="{7BDFACBF-EA7E-46E8-B62F-F2AC9A043A3D}" type="presParOf" srcId="{E108122A-4850-4C50-8F6E-40EA31FD43FC}" destId="{6DDDDD25-DE51-41F0-ADD3-963FB7AF6BF9}" srcOrd="5" destOrd="0" presId="urn:microsoft.com/office/officeart/2005/8/layout/vProcess5"/>
    <dgm:cxn modelId="{405B3069-701F-4C9A-B81B-62BCF78CD99C}" type="presParOf" srcId="{E108122A-4850-4C50-8F6E-40EA31FD43FC}" destId="{4B2F1BA4-DE69-4452-949C-8F211D275406}" srcOrd="6" destOrd="0" presId="urn:microsoft.com/office/officeart/2005/8/layout/vProcess5"/>
    <dgm:cxn modelId="{FCF6F30C-D25A-42ED-9D91-4E9FA1C73F78}" type="presParOf" srcId="{E108122A-4850-4C50-8F6E-40EA31FD43FC}" destId="{F50A752D-976C-4F89-A973-FB2DDE053111}" srcOrd="7" destOrd="0" presId="urn:microsoft.com/office/officeart/2005/8/layout/vProcess5"/>
    <dgm:cxn modelId="{FD5F00FE-0D73-462F-8E5C-6EEAA5C35528}" type="presParOf" srcId="{E108122A-4850-4C50-8F6E-40EA31FD43FC}" destId="{424987BB-CB79-43F8-82B1-B4E0F8BB8511}"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FAEC49E-9729-458F-BE87-364B000DF92D}"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C5687805-627A-4808-87F5-E12356BF0B4D}">
      <dgm:prSet/>
      <dgm:spPr/>
      <dgm:t>
        <a:bodyPr/>
        <a:lstStyle/>
        <a:p>
          <a:pPr>
            <a:defRPr cap="all"/>
          </a:pPr>
          <a:r>
            <a:rPr lang="en-GB"/>
            <a:t>Built a Digital Inclusion Network from scratch – 196 members</a:t>
          </a:r>
          <a:endParaRPr lang="en-US"/>
        </a:p>
      </dgm:t>
    </dgm:pt>
    <dgm:pt modelId="{B92B1427-CB2F-49DC-8516-98918AC7C1D9}" type="parTrans" cxnId="{90342721-E7BA-4F59-B5A8-C5DBB106498C}">
      <dgm:prSet/>
      <dgm:spPr/>
      <dgm:t>
        <a:bodyPr/>
        <a:lstStyle/>
        <a:p>
          <a:endParaRPr lang="en-US"/>
        </a:p>
      </dgm:t>
    </dgm:pt>
    <dgm:pt modelId="{D9AFD14B-3DC2-4BB3-B9CB-1BE569BEADB2}" type="sibTrans" cxnId="{90342721-E7BA-4F59-B5A8-C5DBB106498C}">
      <dgm:prSet/>
      <dgm:spPr/>
      <dgm:t>
        <a:bodyPr/>
        <a:lstStyle/>
        <a:p>
          <a:endParaRPr lang="en-US"/>
        </a:p>
      </dgm:t>
    </dgm:pt>
    <dgm:pt modelId="{48D42454-2723-4674-AE99-B3B16DCFA605}">
      <dgm:prSet/>
      <dgm:spPr/>
      <dgm:t>
        <a:bodyPr/>
        <a:lstStyle/>
        <a:p>
          <a:pPr>
            <a:defRPr cap="all"/>
          </a:pPr>
          <a:r>
            <a:rPr lang="en-GB"/>
            <a:t>Established a regular Digital Inclusion newsletter – 283 subscribers</a:t>
          </a:r>
          <a:endParaRPr lang="en-US"/>
        </a:p>
      </dgm:t>
    </dgm:pt>
    <dgm:pt modelId="{35A1A83E-6A69-444C-BF8D-B5DD2B6C882A}" type="parTrans" cxnId="{45CA60DD-DADA-4A97-B352-B8301134EC9E}">
      <dgm:prSet/>
      <dgm:spPr/>
      <dgm:t>
        <a:bodyPr/>
        <a:lstStyle/>
        <a:p>
          <a:endParaRPr lang="en-US"/>
        </a:p>
      </dgm:t>
    </dgm:pt>
    <dgm:pt modelId="{E0E1740E-363A-4491-8514-B16FD86D2FDA}" type="sibTrans" cxnId="{45CA60DD-DADA-4A97-B352-B8301134EC9E}">
      <dgm:prSet/>
      <dgm:spPr/>
      <dgm:t>
        <a:bodyPr/>
        <a:lstStyle/>
        <a:p>
          <a:endParaRPr lang="en-US"/>
        </a:p>
      </dgm:t>
    </dgm:pt>
    <dgm:pt modelId="{FE9903F4-17E8-41EE-A886-F145C5394DE4}">
      <dgm:prSet/>
      <dgm:spPr/>
      <dgm:t>
        <a:bodyPr/>
        <a:lstStyle/>
        <a:p>
          <a:pPr>
            <a:defRPr cap="all"/>
          </a:pPr>
          <a:r>
            <a:rPr lang="en-GB"/>
            <a:t>Held digital inclusion drop-in meetings and information sessions</a:t>
          </a:r>
          <a:endParaRPr lang="en-US"/>
        </a:p>
      </dgm:t>
    </dgm:pt>
    <dgm:pt modelId="{1463E9D4-CAF7-4B65-84E9-F12811D1DED3}" type="parTrans" cxnId="{81D771E8-7C3E-4C53-A43D-FE56EB12AC48}">
      <dgm:prSet/>
      <dgm:spPr/>
      <dgm:t>
        <a:bodyPr/>
        <a:lstStyle/>
        <a:p>
          <a:endParaRPr lang="en-US"/>
        </a:p>
      </dgm:t>
    </dgm:pt>
    <dgm:pt modelId="{6F6479C7-4261-4C80-A32C-1B4469CA2BC2}" type="sibTrans" cxnId="{81D771E8-7C3E-4C53-A43D-FE56EB12AC48}">
      <dgm:prSet/>
      <dgm:spPr/>
      <dgm:t>
        <a:bodyPr/>
        <a:lstStyle/>
        <a:p>
          <a:endParaRPr lang="en-US"/>
        </a:p>
      </dgm:t>
    </dgm:pt>
    <dgm:pt modelId="{22F9DC3C-34D4-4BE1-9886-5DB1E5346E97}">
      <dgm:prSet/>
      <dgm:spPr/>
      <dgm:t>
        <a:bodyPr/>
        <a:lstStyle/>
        <a:p>
          <a:pPr>
            <a:defRPr cap="all"/>
          </a:pPr>
          <a:r>
            <a:rPr lang="en-GB"/>
            <a:t>Connected national digital inclusion organisations with regional and local ones </a:t>
          </a:r>
          <a:endParaRPr lang="en-US"/>
        </a:p>
      </dgm:t>
    </dgm:pt>
    <dgm:pt modelId="{2832574B-0B79-4559-BA79-DD91D035F527}" type="parTrans" cxnId="{8ED3059E-0A57-45F1-AF80-64E7CEC6651A}">
      <dgm:prSet/>
      <dgm:spPr/>
      <dgm:t>
        <a:bodyPr/>
        <a:lstStyle/>
        <a:p>
          <a:endParaRPr lang="en-US"/>
        </a:p>
      </dgm:t>
    </dgm:pt>
    <dgm:pt modelId="{1AFA3114-13F2-4359-BE7E-0225E662F901}" type="sibTrans" cxnId="{8ED3059E-0A57-45F1-AF80-64E7CEC6651A}">
      <dgm:prSet/>
      <dgm:spPr/>
      <dgm:t>
        <a:bodyPr/>
        <a:lstStyle/>
        <a:p>
          <a:endParaRPr lang="en-US"/>
        </a:p>
      </dgm:t>
    </dgm:pt>
    <dgm:pt modelId="{A5F435FD-C5AA-46EB-B69B-61DE29069185}">
      <dgm:prSet/>
      <dgm:spPr/>
      <dgm:t>
        <a:bodyPr/>
        <a:lstStyle/>
        <a:p>
          <a:pPr>
            <a:defRPr cap="all"/>
          </a:pPr>
          <a:r>
            <a:rPr lang="en-GB"/>
            <a:t>Gave support with devices, skills, data, connectivity, funding and online safety.</a:t>
          </a:r>
          <a:endParaRPr lang="en-US"/>
        </a:p>
      </dgm:t>
    </dgm:pt>
    <dgm:pt modelId="{260CDBAF-F6D5-44DB-AFFB-F8C61CCC1A6E}" type="parTrans" cxnId="{AC407985-FDAF-4271-94A5-57BD5609CB06}">
      <dgm:prSet/>
      <dgm:spPr/>
      <dgm:t>
        <a:bodyPr/>
        <a:lstStyle/>
        <a:p>
          <a:endParaRPr lang="en-US"/>
        </a:p>
      </dgm:t>
    </dgm:pt>
    <dgm:pt modelId="{096C9BCE-E5ED-4A1C-A660-B4ED0A651DD5}" type="sibTrans" cxnId="{AC407985-FDAF-4271-94A5-57BD5609CB06}">
      <dgm:prSet/>
      <dgm:spPr/>
      <dgm:t>
        <a:bodyPr/>
        <a:lstStyle/>
        <a:p>
          <a:endParaRPr lang="en-US"/>
        </a:p>
      </dgm:t>
    </dgm:pt>
    <dgm:pt modelId="{7875A782-4D52-4D19-B197-968430279D65}">
      <dgm:prSet/>
      <dgm:spPr/>
      <dgm:t>
        <a:bodyPr/>
        <a:lstStyle/>
        <a:p>
          <a:pPr>
            <a:defRPr cap="all"/>
          </a:pPr>
          <a:r>
            <a:rPr lang="en-GB"/>
            <a:t>Outreach advice sessions with local organisations</a:t>
          </a:r>
          <a:endParaRPr lang="en-US"/>
        </a:p>
      </dgm:t>
    </dgm:pt>
    <dgm:pt modelId="{C2D7B99F-042A-43DD-BF10-A78685946C47}" type="parTrans" cxnId="{1D61D2B8-E214-438A-929D-7FA5DC60F395}">
      <dgm:prSet/>
      <dgm:spPr/>
      <dgm:t>
        <a:bodyPr/>
        <a:lstStyle/>
        <a:p>
          <a:endParaRPr lang="en-US"/>
        </a:p>
      </dgm:t>
    </dgm:pt>
    <dgm:pt modelId="{B6DAE7A7-0165-43C0-9CF0-E21E1E911D5D}" type="sibTrans" cxnId="{1D61D2B8-E214-438A-929D-7FA5DC60F395}">
      <dgm:prSet/>
      <dgm:spPr/>
      <dgm:t>
        <a:bodyPr/>
        <a:lstStyle/>
        <a:p>
          <a:endParaRPr lang="en-US"/>
        </a:p>
      </dgm:t>
    </dgm:pt>
    <dgm:pt modelId="{4C7B8257-0643-43D6-BE27-0E1A5D1C9E28}" type="pres">
      <dgm:prSet presAssocID="{CFAEC49E-9729-458F-BE87-364B000DF92D}" presName="diagram" presStyleCnt="0">
        <dgm:presLayoutVars>
          <dgm:dir/>
          <dgm:resizeHandles val="exact"/>
        </dgm:presLayoutVars>
      </dgm:prSet>
      <dgm:spPr/>
    </dgm:pt>
    <dgm:pt modelId="{C2FE8F69-DAF5-4BA0-8C88-B6CE7E4A5345}" type="pres">
      <dgm:prSet presAssocID="{C5687805-627A-4808-87F5-E12356BF0B4D}" presName="node" presStyleLbl="node1" presStyleIdx="0" presStyleCnt="6">
        <dgm:presLayoutVars>
          <dgm:bulletEnabled val="1"/>
        </dgm:presLayoutVars>
      </dgm:prSet>
      <dgm:spPr/>
    </dgm:pt>
    <dgm:pt modelId="{7B007CB7-5387-4BAA-8AAF-A437AC9E7120}" type="pres">
      <dgm:prSet presAssocID="{D9AFD14B-3DC2-4BB3-B9CB-1BE569BEADB2}" presName="sibTrans" presStyleCnt="0"/>
      <dgm:spPr/>
    </dgm:pt>
    <dgm:pt modelId="{D1CB140C-2C34-423D-B3D0-BF9E70CFD2D8}" type="pres">
      <dgm:prSet presAssocID="{48D42454-2723-4674-AE99-B3B16DCFA605}" presName="node" presStyleLbl="node1" presStyleIdx="1" presStyleCnt="6">
        <dgm:presLayoutVars>
          <dgm:bulletEnabled val="1"/>
        </dgm:presLayoutVars>
      </dgm:prSet>
      <dgm:spPr/>
    </dgm:pt>
    <dgm:pt modelId="{F35D7E91-AC34-450A-B49E-6E2B92B9D4C6}" type="pres">
      <dgm:prSet presAssocID="{E0E1740E-363A-4491-8514-B16FD86D2FDA}" presName="sibTrans" presStyleCnt="0"/>
      <dgm:spPr/>
    </dgm:pt>
    <dgm:pt modelId="{2EF182A2-7DEF-4595-BFFC-008FD0D23274}" type="pres">
      <dgm:prSet presAssocID="{FE9903F4-17E8-41EE-A886-F145C5394DE4}" presName="node" presStyleLbl="node1" presStyleIdx="2" presStyleCnt="6">
        <dgm:presLayoutVars>
          <dgm:bulletEnabled val="1"/>
        </dgm:presLayoutVars>
      </dgm:prSet>
      <dgm:spPr/>
    </dgm:pt>
    <dgm:pt modelId="{5C1EDD54-F74A-42C1-B019-7F6CAA4856FC}" type="pres">
      <dgm:prSet presAssocID="{6F6479C7-4261-4C80-A32C-1B4469CA2BC2}" presName="sibTrans" presStyleCnt="0"/>
      <dgm:spPr/>
    </dgm:pt>
    <dgm:pt modelId="{F432A5CA-B62C-4E2E-8A2F-F3BEDEEA274F}" type="pres">
      <dgm:prSet presAssocID="{22F9DC3C-34D4-4BE1-9886-5DB1E5346E97}" presName="node" presStyleLbl="node1" presStyleIdx="3" presStyleCnt="6">
        <dgm:presLayoutVars>
          <dgm:bulletEnabled val="1"/>
        </dgm:presLayoutVars>
      </dgm:prSet>
      <dgm:spPr/>
    </dgm:pt>
    <dgm:pt modelId="{BF62C345-BD69-4DC7-8C37-E00C182F9BAB}" type="pres">
      <dgm:prSet presAssocID="{1AFA3114-13F2-4359-BE7E-0225E662F901}" presName="sibTrans" presStyleCnt="0"/>
      <dgm:spPr/>
    </dgm:pt>
    <dgm:pt modelId="{51DACC51-F9E6-4D57-9FB5-4CCB921E44AB}" type="pres">
      <dgm:prSet presAssocID="{A5F435FD-C5AA-46EB-B69B-61DE29069185}" presName="node" presStyleLbl="node1" presStyleIdx="4" presStyleCnt="6">
        <dgm:presLayoutVars>
          <dgm:bulletEnabled val="1"/>
        </dgm:presLayoutVars>
      </dgm:prSet>
      <dgm:spPr/>
    </dgm:pt>
    <dgm:pt modelId="{A5945376-52DB-484C-9FC9-44ABA9FB70D8}" type="pres">
      <dgm:prSet presAssocID="{096C9BCE-E5ED-4A1C-A660-B4ED0A651DD5}" presName="sibTrans" presStyleCnt="0"/>
      <dgm:spPr/>
    </dgm:pt>
    <dgm:pt modelId="{2C7EC7FE-DB14-478F-A0DB-62A7885837EF}" type="pres">
      <dgm:prSet presAssocID="{7875A782-4D52-4D19-B197-968430279D65}" presName="node" presStyleLbl="node1" presStyleIdx="5" presStyleCnt="6">
        <dgm:presLayoutVars>
          <dgm:bulletEnabled val="1"/>
        </dgm:presLayoutVars>
      </dgm:prSet>
      <dgm:spPr/>
    </dgm:pt>
  </dgm:ptLst>
  <dgm:cxnLst>
    <dgm:cxn modelId="{90342721-E7BA-4F59-B5A8-C5DBB106498C}" srcId="{CFAEC49E-9729-458F-BE87-364B000DF92D}" destId="{C5687805-627A-4808-87F5-E12356BF0B4D}" srcOrd="0" destOrd="0" parTransId="{B92B1427-CB2F-49DC-8516-98918AC7C1D9}" sibTransId="{D9AFD14B-3DC2-4BB3-B9CB-1BE569BEADB2}"/>
    <dgm:cxn modelId="{7ADD933B-855D-4F83-822C-32D43F0AD3FF}" type="presOf" srcId="{CFAEC49E-9729-458F-BE87-364B000DF92D}" destId="{4C7B8257-0643-43D6-BE27-0E1A5D1C9E28}" srcOrd="0" destOrd="0" presId="urn:microsoft.com/office/officeart/2005/8/layout/default"/>
    <dgm:cxn modelId="{4E842F6B-D3C3-4C47-8273-A2A2DF1044BA}" type="presOf" srcId="{48D42454-2723-4674-AE99-B3B16DCFA605}" destId="{D1CB140C-2C34-423D-B3D0-BF9E70CFD2D8}" srcOrd="0" destOrd="0" presId="urn:microsoft.com/office/officeart/2005/8/layout/default"/>
    <dgm:cxn modelId="{AC407985-FDAF-4271-94A5-57BD5609CB06}" srcId="{CFAEC49E-9729-458F-BE87-364B000DF92D}" destId="{A5F435FD-C5AA-46EB-B69B-61DE29069185}" srcOrd="4" destOrd="0" parTransId="{260CDBAF-F6D5-44DB-AFFB-F8C61CCC1A6E}" sibTransId="{096C9BCE-E5ED-4A1C-A660-B4ED0A651DD5}"/>
    <dgm:cxn modelId="{07E30D92-AA8F-4A95-A13A-590D0903B988}" type="presOf" srcId="{A5F435FD-C5AA-46EB-B69B-61DE29069185}" destId="{51DACC51-F9E6-4D57-9FB5-4CCB921E44AB}" srcOrd="0" destOrd="0" presId="urn:microsoft.com/office/officeart/2005/8/layout/default"/>
    <dgm:cxn modelId="{8ED3059E-0A57-45F1-AF80-64E7CEC6651A}" srcId="{CFAEC49E-9729-458F-BE87-364B000DF92D}" destId="{22F9DC3C-34D4-4BE1-9886-5DB1E5346E97}" srcOrd="3" destOrd="0" parTransId="{2832574B-0B79-4559-BA79-DD91D035F527}" sibTransId="{1AFA3114-13F2-4359-BE7E-0225E662F901}"/>
    <dgm:cxn modelId="{1D61D2B8-E214-438A-929D-7FA5DC60F395}" srcId="{CFAEC49E-9729-458F-BE87-364B000DF92D}" destId="{7875A782-4D52-4D19-B197-968430279D65}" srcOrd="5" destOrd="0" parTransId="{C2D7B99F-042A-43DD-BF10-A78685946C47}" sibTransId="{B6DAE7A7-0165-43C0-9CF0-E21E1E911D5D}"/>
    <dgm:cxn modelId="{A1C67FBB-7AA4-44B4-9D4C-FFAD279DDA5F}" type="presOf" srcId="{FE9903F4-17E8-41EE-A886-F145C5394DE4}" destId="{2EF182A2-7DEF-4595-BFFC-008FD0D23274}" srcOrd="0" destOrd="0" presId="urn:microsoft.com/office/officeart/2005/8/layout/default"/>
    <dgm:cxn modelId="{647063C4-02AD-4EEC-A80F-98E1F9D9E8E9}" type="presOf" srcId="{7875A782-4D52-4D19-B197-968430279D65}" destId="{2C7EC7FE-DB14-478F-A0DB-62A7885837EF}" srcOrd="0" destOrd="0" presId="urn:microsoft.com/office/officeart/2005/8/layout/default"/>
    <dgm:cxn modelId="{03CC95D0-F33D-4A61-AAA0-64B702BFAE7D}" type="presOf" srcId="{22F9DC3C-34D4-4BE1-9886-5DB1E5346E97}" destId="{F432A5CA-B62C-4E2E-8A2F-F3BEDEEA274F}" srcOrd="0" destOrd="0" presId="urn:microsoft.com/office/officeart/2005/8/layout/default"/>
    <dgm:cxn modelId="{45CA60DD-DADA-4A97-B352-B8301134EC9E}" srcId="{CFAEC49E-9729-458F-BE87-364B000DF92D}" destId="{48D42454-2723-4674-AE99-B3B16DCFA605}" srcOrd="1" destOrd="0" parTransId="{35A1A83E-6A69-444C-BF8D-B5DD2B6C882A}" sibTransId="{E0E1740E-363A-4491-8514-B16FD86D2FDA}"/>
    <dgm:cxn modelId="{81D771E8-7C3E-4C53-A43D-FE56EB12AC48}" srcId="{CFAEC49E-9729-458F-BE87-364B000DF92D}" destId="{FE9903F4-17E8-41EE-A886-F145C5394DE4}" srcOrd="2" destOrd="0" parTransId="{1463E9D4-CAF7-4B65-84E9-F12811D1DED3}" sibTransId="{6F6479C7-4261-4C80-A32C-1B4469CA2BC2}"/>
    <dgm:cxn modelId="{4DB753ED-5F60-4925-913F-5E14F4AF9595}" type="presOf" srcId="{C5687805-627A-4808-87F5-E12356BF0B4D}" destId="{C2FE8F69-DAF5-4BA0-8C88-B6CE7E4A5345}" srcOrd="0" destOrd="0" presId="urn:microsoft.com/office/officeart/2005/8/layout/default"/>
    <dgm:cxn modelId="{F61E1937-9EA7-4BC9-9EC9-4E28D6C4CA38}" type="presParOf" srcId="{4C7B8257-0643-43D6-BE27-0E1A5D1C9E28}" destId="{C2FE8F69-DAF5-4BA0-8C88-B6CE7E4A5345}" srcOrd="0" destOrd="0" presId="urn:microsoft.com/office/officeart/2005/8/layout/default"/>
    <dgm:cxn modelId="{2A4A3D40-06D1-4301-AAA6-281C1F7B7178}" type="presParOf" srcId="{4C7B8257-0643-43D6-BE27-0E1A5D1C9E28}" destId="{7B007CB7-5387-4BAA-8AAF-A437AC9E7120}" srcOrd="1" destOrd="0" presId="urn:microsoft.com/office/officeart/2005/8/layout/default"/>
    <dgm:cxn modelId="{EF76DE05-9711-42B6-9E2E-FD7A8293B200}" type="presParOf" srcId="{4C7B8257-0643-43D6-BE27-0E1A5D1C9E28}" destId="{D1CB140C-2C34-423D-B3D0-BF9E70CFD2D8}" srcOrd="2" destOrd="0" presId="urn:microsoft.com/office/officeart/2005/8/layout/default"/>
    <dgm:cxn modelId="{571A664E-628B-4EA6-AA1C-6B606FA52727}" type="presParOf" srcId="{4C7B8257-0643-43D6-BE27-0E1A5D1C9E28}" destId="{F35D7E91-AC34-450A-B49E-6E2B92B9D4C6}" srcOrd="3" destOrd="0" presId="urn:microsoft.com/office/officeart/2005/8/layout/default"/>
    <dgm:cxn modelId="{95A1BCB0-08F6-4481-856D-3FAC0EDF22AE}" type="presParOf" srcId="{4C7B8257-0643-43D6-BE27-0E1A5D1C9E28}" destId="{2EF182A2-7DEF-4595-BFFC-008FD0D23274}" srcOrd="4" destOrd="0" presId="urn:microsoft.com/office/officeart/2005/8/layout/default"/>
    <dgm:cxn modelId="{FE55662D-8F06-4482-B750-92677CCC63BB}" type="presParOf" srcId="{4C7B8257-0643-43D6-BE27-0E1A5D1C9E28}" destId="{5C1EDD54-F74A-42C1-B019-7F6CAA4856FC}" srcOrd="5" destOrd="0" presId="urn:microsoft.com/office/officeart/2005/8/layout/default"/>
    <dgm:cxn modelId="{4B543B82-345C-40C6-8AE9-674E70F3B79C}" type="presParOf" srcId="{4C7B8257-0643-43D6-BE27-0E1A5D1C9E28}" destId="{F432A5CA-B62C-4E2E-8A2F-F3BEDEEA274F}" srcOrd="6" destOrd="0" presId="urn:microsoft.com/office/officeart/2005/8/layout/default"/>
    <dgm:cxn modelId="{F1047134-9A8E-4D0B-AA22-72789182A6E9}" type="presParOf" srcId="{4C7B8257-0643-43D6-BE27-0E1A5D1C9E28}" destId="{BF62C345-BD69-4DC7-8C37-E00C182F9BAB}" srcOrd="7" destOrd="0" presId="urn:microsoft.com/office/officeart/2005/8/layout/default"/>
    <dgm:cxn modelId="{4BC4335C-B72F-4352-82E3-B814129E0D24}" type="presParOf" srcId="{4C7B8257-0643-43D6-BE27-0E1A5D1C9E28}" destId="{51DACC51-F9E6-4D57-9FB5-4CCB921E44AB}" srcOrd="8" destOrd="0" presId="urn:microsoft.com/office/officeart/2005/8/layout/default"/>
    <dgm:cxn modelId="{018E2086-AF11-4CF3-AB34-279886E0FB18}" type="presParOf" srcId="{4C7B8257-0643-43D6-BE27-0E1A5D1C9E28}" destId="{A5945376-52DB-484C-9FC9-44ABA9FB70D8}" srcOrd="9" destOrd="0" presId="urn:microsoft.com/office/officeart/2005/8/layout/default"/>
    <dgm:cxn modelId="{30C43AFD-DCB3-4652-9BA9-4F488B923D44}" type="presParOf" srcId="{4C7B8257-0643-43D6-BE27-0E1A5D1C9E28}" destId="{2C7EC7FE-DB14-478F-A0DB-62A7885837E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4BC82E-7300-4EC3-AE37-C54C0B447816}"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8A47BB5B-BCA8-4DD1-811B-65AD10980034}">
      <dgm:prSet/>
      <dgm:spPr/>
      <dgm:t>
        <a:bodyPr/>
        <a:lstStyle/>
        <a:p>
          <a:r>
            <a:rPr lang="en-GB"/>
            <a:t>Several organisations were given free digital devices by the Digital Inclusion Manager liaising with the Digital Poverty Alliance</a:t>
          </a:r>
          <a:endParaRPr lang="en-US"/>
        </a:p>
      </dgm:t>
    </dgm:pt>
    <dgm:pt modelId="{B21FB40A-233B-4453-A0F1-E2B1A0DA6146}" type="parTrans" cxnId="{34EC0642-DA95-479F-981B-AFE64EE3BAE1}">
      <dgm:prSet/>
      <dgm:spPr/>
      <dgm:t>
        <a:bodyPr/>
        <a:lstStyle/>
        <a:p>
          <a:endParaRPr lang="en-US"/>
        </a:p>
      </dgm:t>
    </dgm:pt>
    <dgm:pt modelId="{ED4E1D55-BA1E-4E8F-A209-845BCB735935}" type="sibTrans" cxnId="{34EC0642-DA95-479F-981B-AFE64EE3BAE1}">
      <dgm:prSet/>
      <dgm:spPr/>
      <dgm:t>
        <a:bodyPr/>
        <a:lstStyle/>
        <a:p>
          <a:endParaRPr lang="en-US"/>
        </a:p>
      </dgm:t>
    </dgm:pt>
    <dgm:pt modelId="{ECD96CA8-42DF-4450-9670-A5A37174015E}">
      <dgm:prSet/>
      <dgm:spPr/>
      <dgm:t>
        <a:bodyPr/>
        <a:lstStyle/>
        <a:p>
          <a:r>
            <a:rPr lang="en-GB"/>
            <a:t>Free data sims came into the region via the Good Things Foundation</a:t>
          </a:r>
          <a:endParaRPr lang="en-US"/>
        </a:p>
      </dgm:t>
    </dgm:pt>
    <dgm:pt modelId="{FBFDEE61-D5EF-4E12-B64A-9367DB7CDD4C}" type="parTrans" cxnId="{0622E257-A7E3-406C-A20D-C422906329D0}">
      <dgm:prSet/>
      <dgm:spPr/>
      <dgm:t>
        <a:bodyPr/>
        <a:lstStyle/>
        <a:p>
          <a:endParaRPr lang="en-US"/>
        </a:p>
      </dgm:t>
    </dgm:pt>
    <dgm:pt modelId="{CAA27B34-3DA5-4007-8A2C-9B0AEDA35812}" type="sibTrans" cxnId="{0622E257-A7E3-406C-A20D-C422906329D0}">
      <dgm:prSet/>
      <dgm:spPr/>
      <dgm:t>
        <a:bodyPr/>
        <a:lstStyle/>
        <a:p>
          <a:endParaRPr lang="en-US"/>
        </a:p>
      </dgm:t>
    </dgm:pt>
    <dgm:pt modelId="{70DA604B-BDE1-480D-BC68-5A1C5CF476E4}">
      <dgm:prSet/>
      <dgm:spPr/>
      <dgm:t>
        <a:bodyPr/>
        <a:lstStyle/>
        <a:p>
          <a:r>
            <a:rPr lang="en-GB"/>
            <a:t>Digital skills were enhanced via Barclays Digital Eagles, Digital Unite and Learn My Way</a:t>
          </a:r>
          <a:endParaRPr lang="en-US"/>
        </a:p>
      </dgm:t>
    </dgm:pt>
    <dgm:pt modelId="{3ACFF936-1358-4C58-BE66-40EF68FF94DB}" type="parTrans" cxnId="{C3622D21-E236-45CE-94A1-C73C7156F8F2}">
      <dgm:prSet/>
      <dgm:spPr/>
      <dgm:t>
        <a:bodyPr/>
        <a:lstStyle/>
        <a:p>
          <a:endParaRPr lang="en-US"/>
        </a:p>
      </dgm:t>
    </dgm:pt>
    <dgm:pt modelId="{095E3753-AB04-4715-989D-51C43A5B353B}" type="sibTrans" cxnId="{C3622D21-E236-45CE-94A1-C73C7156F8F2}">
      <dgm:prSet/>
      <dgm:spPr/>
      <dgm:t>
        <a:bodyPr/>
        <a:lstStyle/>
        <a:p>
          <a:endParaRPr lang="en-US"/>
        </a:p>
      </dgm:t>
    </dgm:pt>
    <dgm:pt modelId="{8B240A18-73B5-4475-A3B1-B0AF55E7B799}">
      <dgm:prSet/>
      <dgm:spPr/>
      <dgm:t>
        <a:bodyPr/>
        <a:lstStyle/>
        <a:p>
          <a:r>
            <a:rPr lang="en-GB"/>
            <a:t>Online safety information was shared in partnership with Fraudwatch</a:t>
          </a:r>
          <a:endParaRPr lang="en-US"/>
        </a:p>
      </dgm:t>
    </dgm:pt>
    <dgm:pt modelId="{F8B35564-DF8E-46FC-8619-BF422CE54D2F}" type="parTrans" cxnId="{0615EF0E-83EF-49EC-8CDD-5D772A8030AD}">
      <dgm:prSet/>
      <dgm:spPr/>
      <dgm:t>
        <a:bodyPr/>
        <a:lstStyle/>
        <a:p>
          <a:endParaRPr lang="en-US"/>
        </a:p>
      </dgm:t>
    </dgm:pt>
    <dgm:pt modelId="{C5401190-683B-4D61-94E0-6413BCE0A924}" type="sibTrans" cxnId="{0615EF0E-83EF-49EC-8CDD-5D772A8030AD}">
      <dgm:prSet/>
      <dgm:spPr/>
      <dgm:t>
        <a:bodyPr/>
        <a:lstStyle/>
        <a:p>
          <a:endParaRPr lang="en-US"/>
        </a:p>
      </dgm:t>
    </dgm:pt>
    <dgm:pt modelId="{7DB5E72D-654C-41AE-AAC1-C8FC5E451A06}">
      <dgm:prSet/>
      <dgm:spPr/>
      <dgm:t>
        <a:bodyPr/>
        <a:lstStyle/>
        <a:p>
          <a:r>
            <a:rPr lang="en-GB"/>
            <a:t>Digital Inclusion Coordinators tailored support to community organisations – case studies available on request.</a:t>
          </a:r>
          <a:endParaRPr lang="en-US"/>
        </a:p>
      </dgm:t>
    </dgm:pt>
    <dgm:pt modelId="{0A4FC4D0-4DC9-43D2-802F-C020E54AE00B}" type="parTrans" cxnId="{6CAEFE41-23D9-4D84-BB1A-F8AEB9E438EA}">
      <dgm:prSet/>
      <dgm:spPr/>
      <dgm:t>
        <a:bodyPr/>
        <a:lstStyle/>
        <a:p>
          <a:endParaRPr lang="en-US"/>
        </a:p>
      </dgm:t>
    </dgm:pt>
    <dgm:pt modelId="{C5402D45-5C4D-4EAC-B31F-15665D5D94F1}" type="sibTrans" cxnId="{6CAEFE41-23D9-4D84-BB1A-F8AEB9E438EA}">
      <dgm:prSet/>
      <dgm:spPr/>
      <dgm:t>
        <a:bodyPr/>
        <a:lstStyle/>
        <a:p>
          <a:endParaRPr lang="en-US"/>
        </a:p>
      </dgm:t>
    </dgm:pt>
    <dgm:pt modelId="{B5077E5B-1AA6-492F-8534-EB487A4A9E46}" type="pres">
      <dgm:prSet presAssocID="{AD4BC82E-7300-4EC3-AE37-C54C0B447816}" presName="diagram" presStyleCnt="0">
        <dgm:presLayoutVars>
          <dgm:dir/>
          <dgm:resizeHandles val="exact"/>
        </dgm:presLayoutVars>
      </dgm:prSet>
      <dgm:spPr/>
    </dgm:pt>
    <dgm:pt modelId="{61A9CB43-CE8C-45A7-8B11-EA1E14E14906}" type="pres">
      <dgm:prSet presAssocID="{8A47BB5B-BCA8-4DD1-811B-65AD10980034}" presName="node" presStyleLbl="node1" presStyleIdx="0" presStyleCnt="5">
        <dgm:presLayoutVars>
          <dgm:bulletEnabled val="1"/>
        </dgm:presLayoutVars>
      </dgm:prSet>
      <dgm:spPr/>
    </dgm:pt>
    <dgm:pt modelId="{33B8F151-3E7C-4F7D-8F81-8615D2265695}" type="pres">
      <dgm:prSet presAssocID="{ED4E1D55-BA1E-4E8F-A209-845BCB735935}" presName="sibTrans" presStyleCnt="0"/>
      <dgm:spPr/>
    </dgm:pt>
    <dgm:pt modelId="{9223599E-BD0B-4EB2-B2FA-D27F56EB3F07}" type="pres">
      <dgm:prSet presAssocID="{ECD96CA8-42DF-4450-9670-A5A37174015E}" presName="node" presStyleLbl="node1" presStyleIdx="1" presStyleCnt="5">
        <dgm:presLayoutVars>
          <dgm:bulletEnabled val="1"/>
        </dgm:presLayoutVars>
      </dgm:prSet>
      <dgm:spPr/>
    </dgm:pt>
    <dgm:pt modelId="{25B80FF8-AD31-41AA-9E78-273E133E94D5}" type="pres">
      <dgm:prSet presAssocID="{CAA27B34-3DA5-4007-8A2C-9B0AEDA35812}" presName="sibTrans" presStyleCnt="0"/>
      <dgm:spPr/>
    </dgm:pt>
    <dgm:pt modelId="{96DBC272-99B0-4EF3-81AD-9A3B8A19AEFB}" type="pres">
      <dgm:prSet presAssocID="{70DA604B-BDE1-480D-BC68-5A1C5CF476E4}" presName="node" presStyleLbl="node1" presStyleIdx="2" presStyleCnt="5">
        <dgm:presLayoutVars>
          <dgm:bulletEnabled val="1"/>
        </dgm:presLayoutVars>
      </dgm:prSet>
      <dgm:spPr/>
    </dgm:pt>
    <dgm:pt modelId="{B0F6EC19-7334-456B-A043-3FB97B8DB1B8}" type="pres">
      <dgm:prSet presAssocID="{095E3753-AB04-4715-989D-51C43A5B353B}" presName="sibTrans" presStyleCnt="0"/>
      <dgm:spPr/>
    </dgm:pt>
    <dgm:pt modelId="{A97F325A-E64E-434B-A833-BD6D4239F698}" type="pres">
      <dgm:prSet presAssocID="{8B240A18-73B5-4475-A3B1-B0AF55E7B799}" presName="node" presStyleLbl="node1" presStyleIdx="3" presStyleCnt="5">
        <dgm:presLayoutVars>
          <dgm:bulletEnabled val="1"/>
        </dgm:presLayoutVars>
      </dgm:prSet>
      <dgm:spPr/>
    </dgm:pt>
    <dgm:pt modelId="{D2280D63-0097-4A74-9AC2-32C56F923EEC}" type="pres">
      <dgm:prSet presAssocID="{C5401190-683B-4D61-94E0-6413BCE0A924}" presName="sibTrans" presStyleCnt="0"/>
      <dgm:spPr/>
    </dgm:pt>
    <dgm:pt modelId="{8045B639-5C84-44E4-85BE-418F98CA0C40}" type="pres">
      <dgm:prSet presAssocID="{7DB5E72D-654C-41AE-AAC1-C8FC5E451A06}" presName="node" presStyleLbl="node1" presStyleIdx="4" presStyleCnt="5">
        <dgm:presLayoutVars>
          <dgm:bulletEnabled val="1"/>
        </dgm:presLayoutVars>
      </dgm:prSet>
      <dgm:spPr/>
    </dgm:pt>
  </dgm:ptLst>
  <dgm:cxnLst>
    <dgm:cxn modelId="{F0880305-C0C5-459C-800E-4A19E0009AA4}" type="presOf" srcId="{ECD96CA8-42DF-4450-9670-A5A37174015E}" destId="{9223599E-BD0B-4EB2-B2FA-D27F56EB3F07}" srcOrd="0" destOrd="0" presId="urn:microsoft.com/office/officeart/2005/8/layout/default"/>
    <dgm:cxn modelId="{0615EF0E-83EF-49EC-8CDD-5D772A8030AD}" srcId="{AD4BC82E-7300-4EC3-AE37-C54C0B447816}" destId="{8B240A18-73B5-4475-A3B1-B0AF55E7B799}" srcOrd="3" destOrd="0" parTransId="{F8B35564-DF8E-46FC-8619-BF422CE54D2F}" sibTransId="{C5401190-683B-4D61-94E0-6413BCE0A924}"/>
    <dgm:cxn modelId="{C3622D21-E236-45CE-94A1-C73C7156F8F2}" srcId="{AD4BC82E-7300-4EC3-AE37-C54C0B447816}" destId="{70DA604B-BDE1-480D-BC68-5A1C5CF476E4}" srcOrd="2" destOrd="0" parTransId="{3ACFF936-1358-4C58-BE66-40EF68FF94DB}" sibTransId="{095E3753-AB04-4715-989D-51C43A5B353B}"/>
    <dgm:cxn modelId="{A3BAC33F-418A-4E77-9454-4EE5F4F8BD95}" type="presOf" srcId="{8B240A18-73B5-4475-A3B1-B0AF55E7B799}" destId="{A97F325A-E64E-434B-A833-BD6D4239F698}" srcOrd="0" destOrd="0" presId="urn:microsoft.com/office/officeart/2005/8/layout/default"/>
    <dgm:cxn modelId="{6CAEFE41-23D9-4D84-BB1A-F8AEB9E438EA}" srcId="{AD4BC82E-7300-4EC3-AE37-C54C0B447816}" destId="{7DB5E72D-654C-41AE-AAC1-C8FC5E451A06}" srcOrd="4" destOrd="0" parTransId="{0A4FC4D0-4DC9-43D2-802F-C020E54AE00B}" sibTransId="{C5402D45-5C4D-4EAC-B31F-15665D5D94F1}"/>
    <dgm:cxn modelId="{34EC0642-DA95-479F-981B-AFE64EE3BAE1}" srcId="{AD4BC82E-7300-4EC3-AE37-C54C0B447816}" destId="{8A47BB5B-BCA8-4DD1-811B-65AD10980034}" srcOrd="0" destOrd="0" parTransId="{B21FB40A-233B-4453-A0F1-E2B1A0DA6146}" sibTransId="{ED4E1D55-BA1E-4E8F-A209-845BCB735935}"/>
    <dgm:cxn modelId="{0622E257-A7E3-406C-A20D-C422906329D0}" srcId="{AD4BC82E-7300-4EC3-AE37-C54C0B447816}" destId="{ECD96CA8-42DF-4450-9670-A5A37174015E}" srcOrd="1" destOrd="0" parTransId="{FBFDEE61-D5EF-4E12-B64A-9367DB7CDD4C}" sibTransId="{CAA27B34-3DA5-4007-8A2C-9B0AEDA35812}"/>
    <dgm:cxn modelId="{03F28559-8FD5-4AB9-B9F1-C65EDDDF382B}" type="presOf" srcId="{8A47BB5B-BCA8-4DD1-811B-65AD10980034}" destId="{61A9CB43-CE8C-45A7-8B11-EA1E14E14906}" srcOrd="0" destOrd="0" presId="urn:microsoft.com/office/officeart/2005/8/layout/default"/>
    <dgm:cxn modelId="{251D1289-DF52-4617-8245-4873A1F977F6}" type="presOf" srcId="{7DB5E72D-654C-41AE-AAC1-C8FC5E451A06}" destId="{8045B639-5C84-44E4-85BE-418F98CA0C40}" srcOrd="0" destOrd="0" presId="urn:microsoft.com/office/officeart/2005/8/layout/default"/>
    <dgm:cxn modelId="{DEE41794-312C-42DB-8359-84A448F16B3E}" type="presOf" srcId="{AD4BC82E-7300-4EC3-AE37-C54C0B447816}" destId="{B5077E5B-1AA6-492F-8534-EB487A4A9E46}" srcOrd="0" destOrd="0" presId="urn:microsoft.com/office/officeart/2005/8/layout/default"/>
    <dgm:cxn modelId="{ECCD86BA-08F9-4493-BA38-AAFA531FCF14}" type="presOf" srcId="{70DA604B-BDE1-480D-BC68-5A1C5CF476E4}" destId="{96DBC272-99B0-4EF3-81AD-9A3B8A19AEFB}" srcOrd="0" destOrd="0" presId="urn:microsoft.com/office/officeart/2005/8/layout/default"/>
    <dgm:cxn modelId="{AC96BC35-5CA8-4667-8A7E-ABAC6BB811BE}" type="presParOf" srcId="{B5077E5B-1AA6-492F-8534-EB487A4A9E46}" destId="{61A9CB43-CE8C-45A7-8B11-EA1E14E14906}" srcOrd="0" destOrd="0" presId="urn:microsoft.com/office/officeart/2005/8/layout/default"/>
    <dgm:cxn modelId="{06873FCD-CDAD-40AC-A6CD-E68579FBDF66}" type="presParOf" srcId="{B5077E5B-1AA6-492F-8534-EB487A4A9E46}" destId="{33B8F151-3E7C-4F7D-8F81-8615D2265695}" srcOrd="1" destOrd="0" presId="urn:microsoft.com/office/officeart/2005/8/layout/default"/>
    <dgm:cxn modelId="{9860295F-32E5-426B-BF62-C9787BA7A3DB}" type="presParOf" srcId="{B5077E5B-1AA6-492F-8534-EB487A4A9E46}" destId="{9223599E-BD0B-4EB2-B2FA-D27F56EB3F07}" srcOrd="2" destOrd="0" presId="urn:microsoft.com/office/officeart/2005/8/layout/default"/>
    <dgm:cxn modelId="{BAEE4C60-4EA9-4A83-9DE6-9112921BBC68}" type="presParOf" srcId="{B5077E5B-1AA6-492F-8534-EB487A4A9E46}" destId="{25B80FF8-AD31-41AA-9E78-273E133E94D5}" srcOrd="3" destOrd="0" presId="urn:microsoft.com/office/officeart/2005/8/layout/default"/>
    <dgm:cxn modelId="{EB10DF18-B520-4628-9A09-3B74AB441AC5}" type="presParOf" srcId="{B5077E5B-1AA6-492F-8534-EB487A4A9E46}" destId="{96DBC272-99B0-4EF3-81AD-9A3B8A19AEFB}" srcOrd="4" destOrd="0" presId="urn:microsoft.com/office/officeart/2005/8/layout/default"/>
    <dgm:cxn modelId="{342D4D8E-4C35-493C-996C-3E9A62B23A0F}" type="presParOf" srcId="{B5077E5B-1AA6-492F-8534-EB487A4A9E46}" destId="{B0F6EC19-7334-456B-A043-3FB97B8DB1B8}" srcOrd="5" destOrd="0" presId="urn:microsoft.com/office/officeart/2005/8/layout/default"/>
    <dgm:cxn modelId="{258B63B6-F8B3-4653-8EB1-C904A2C9BF66}" type="presParOf" srcId="{B5077E5B-1AA6-492F-8534-EB487A4A9E46}" destId="{A97F325A-E64E-434B-A833-BD6D4239F698}" srcOrd="6" destOrd="0" presId="urn:microsoft.com/office/officeart/2005/8/layout/default"/>
    <dgm:cxn modelId="{F1B95633-893A-430F-BC52-7E24FF4DD75B}" type="presParOf" srcId="{B5077E5B-1AA6-492F-8534-EB487A4A9E46}" destId="{D2280D63-0097-4A74-9AC2-32C56F923EEC}" srcOrd="7" destOrd="0" presId="urn:microsoft.com/office/officeart/2005/8/layout/default"/>
    <dgm:cxn modelId="{505810CD-405C-4BF0-B49F-83343501DDA1}" type="presParOf" srcId="{B5077E5B-1AA6-492F-8534-EB487A4A9E46}" destId="{8045B639-5C84-44E4-85BE-418F98CA0C40}"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E2982F-7913-44BD-8390-11B4F854CE98}"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4E8FFA8D-29B8-4AB5-9BF2-7C725D5A36D7}">
      <dgm:prSet/>
      <dgm:spPr/>
      <dgm:t>
        <a:bodyPr/>
        <a:lstStyle/>
        <a:p>
          <a:r>
            <a:rPr lang="en-GB" b="0" i="0"/>
            <a:t>“Fantastic at finding opportunities, information and support for all stakeholders involved in the Digital Inclusion steering group.”</a:t>
          </a:r>
          <a:endParaRPr lang="en-US"/>
        </a:p>
      </dgm:t>
    </dgm:pt>
    <dgm:pt modelId="{3A4759F5-2ADE-492F-8F71-89A9E2D09295}" type="parTrans" cxnId="{EF78F6B2-14A1-48A4-AA94-14CB6F78594F}">
      <dgm:prSet/>
      <dgm:spPr/>
      <dgm:t>
        <a:bodyPr/>
        <a:lstStyle/>
        <a:p>
          <a:endParaRPr lang="en-US"/>
        </a:p>
      </dgm:t>
    </dgm:pt>
    <dgm:pt modelId="{F8F67E0D-8196-45CC-880E-FFEC6D0C4101}" type="sibTrans" cxnId="{EF78F6B2-14A1-48A4-AA94-14CB6F78594F}">
      <dgm:prSet phldrT="01"/>
      <dgm:spPr/>
      <dgm:t>
        <a:bodyPr/>
        <a:lstStyle/>
        <a:p>
          <a:r>
            <a:rPr lang="en-US"/>
            <a:t>01</a:t>
          </a:r>
        </a:p>
      </dgm:t>
    </dgm:pt>
    <dgm:pt modelId="{FFCEA187-251C-4236-B48F-8D4F5ABD6653}">
      <dgm:prSet/>
      <dgm:spPr/>
      <dgm:t>
        <a:bodyPr/>
        <a:lstStyle/>
        <a:p>
          <a:r>
            <a:rPr lang="en-GB"/>
            <a:t>“E</a:t>
          </a:r>
          <a:r>
            <a:rPr lang="en-GB" b="0" i="0"/>
            <a:t>xcellent newsletters which were invaluable in providing a greater awareness of the art of the possible with addressing Digital Exclusion.”</a:t>
          </a:r>
          <a:endParaRPr lang="en-US"/>
        </a:p>
      </dgm:t>
    </dgm:pt>
    <dgm:pt modelId="{F2857595-8CF5-4880-8499-214C13EC8B29}" type="parTrans" cxnId="{191CC752-5FEE-43A9-8D45-0E96A995C20B}">
      <dgm:prSet/>
      <dgm:spPr/>
      <dgm:t>
        <a:bodyPr/>
        <a:lstStyle/>
        <a:p>
          <a:endParaRPr lang="en-US"/>
        </a:p>
      </dgm:t>
    </dgm:pt>
    <dgm:pt modelId="{DEC8C0C3-AD64-44A2-987E-325D0B6BD8C1}" type="sibTrans" cxnId="{191CC752-5FEE-43A9-8D45-0E96A995C20B}">
      <dgm:prSet phldrT="02"/>
      <dgm:spPr/>
      <dgm:t>
        <a:bodyPr/>
        <a:lstStyle/>
        <a:p>
          <a:r>
            <a:rPr lang="en-US"/>
            <a:t>02</a:t>
          </a:r>
        </a:p>
      </dgm:t>
    </dgm:pt>
    <dgm:pt modelId="{98869338-F777-4000-A1CE-9F8CDAA89E2B}">
      <dgm:prSet/>
      <dgm:spPr/>
      <dgm:t>
        <a:bodyPr/>
        <a:lstStyle/>
        <a:p>
          <a:r>
            <a:rPr lang="en-GB"/>
            <a:t>“N</a:t>
          </a:r>
          <a:r>
            <a:rPr lang="en-GB" b="0" i="0"/>
            <a:t>umerous networking events, which had a significant influence on my role as well as my skills and experience.”</a:t>
          </a:r>
          <a:endParaRPr lang="en-US"/>
        </a:p>
      </dgm:t>
    </dgm:pt>
    <dgm:pt modelId="{FACA11B5-21F6-41AD-B6D3-721A2CDCA62B}" type="parTrans" cxnId="{300AC44C-C1FB-412C-BB7E-0BACC9D852E0}">
      <dgm:prSet/>
      <dgm:spPr/>
      <dgm:t>
        <a:bodyPr/>
        <a:lstStyle/>
        <a:p>
          <a:endParaRPr lang="en-US"/>
        </a:p>
      </dgm:t>
    </dgm:pt>
    <dgm:pt modelId="{5A832746-2069-45A1-81D8-0F8DB5BB1E04}" type="sibTrans" cxnId="{300AC44C-C1FB-412C-BB7E-0BACC9D852E0}">
      <dgm:prSet phldrT="03"/>
      <dgm:spPr/>
      <dgm:t>
        <a:bodyPr/>
        <a:lstStyle/>
        <a:p>
          <a:r>
            <a:rPr lang="en-US"/>
            <a:t>03</a:t>
          </a:r>
        </a:p>
      </dgm:t>
    </dgm:pt>
    <dgm:pt modelId="{77C33BA2-CAB9-4F6A-A869-41DB9A7DDB05}">
      <dgm:prSet/>
      <dgm:spPr/>
      <dgm:t>
        <a:bodyPr/>
        <a:lstStyle/>
        <a:p>
          <a:r>
            <a:rPr lang="en-GB"/>
            <a:t>“A</a:t>
          </a:r>
          <a:r>
            <a:rPr lang="en-GB" b="0" i="0"/>
            <a:t> phenomenal force in bringing together a community to focus on sharing best practice and solutions.”</a:t>
          </a:r>
          <a:endParaRPr lang="en-US"/>
        </a:p>
      </dgm:t>
    </dgm:pt>
    <dgm:pt modelId="{C69CB678-AE99-47A3-9671-E299F93CF4DE}" type="parTrans" cxnId="{9B0A5184-440E-48E9-862D-06BD0379C1A3}">
      <dgm:prSet/>
      <dgm:spPr/>
      <dgm:t>
        <a:bodyPr/>
        <a:lstStyle/>
        <a:p>
          <a:endParaRPr lang="en-US"/>
        </a:p>
      </dgm:t>
    </dgm:pt>
    <dgm:pt modelId="{540EB71D-6994-41D2-9F90-93D0F95B01BF}" type="sibTrans" cxnId="{9B0A5184-440E-48E9-862D-06BD0379C1A3}">
      <dgm:prSet phldrT="04"/>
      <dgm:spPr/>
      <dgm:t>
        <a:bodyPr/>
        <a:lstStyle/>
        <a:p>
          <a:r>
            <a:rPr lang="en-US"/>
            <a:t>04</a:t>
          </a:r>
        </a:p>
      </dgm:t>
    </dgm:pt>
    <dgm:pt modelId="{932B102F-728B-4ADD-AF52-C50FCB778214}" type="pres">
      <dgm:prSet presAssocID="{9EE2982F-7913-44BD-8390-11B4F854CE98}" presName="Name0" presStyleCnt="0">
        <dgm:presLayoutVars>
          <dgm:animLvl val="lvl"/>
          <dgm:resizeHandles val="exact"/>
        </dgm:presLayoutVars>
      </dgm:prSet>
      <dgm:spPr/>
    </dgm:pt>
    <dgm:pt modelId="{8ED0BA39-3598-4AAB-BF78-753F4A4DFD43}" type="pres">
      <dgm:prSet presAssocID="{4E8FFA8D-29B8-4AB5-9BF2-7C725D5A36D7}" presName="compositeNode" presStyleCnt="0">
        <dgm:presLayoutVars>
          <dgm:bulletEnabled val="1"/>
        </dgm:presLayoutVars>
      </dgm:prSet>
      <dgm:spPr/>
    </dgm:pt>
    <dgm:pt modelId="{9852A064-CEB4-44C2-BED8-5360382CA60F}" type="pres">
      <dgm:prSet presAssocID="{4E8FFA8D-29B8-4AB5-9BF2-7C725D5A36D7}" presName="bgRect" presStyleLbl="alignNode1" presStyleIdx="0" presStyleCnt="4"/>
      <dgm:spPr/>
    </dgm:pt>
    <dgm:pt modelId="{5A4038FA-02D2-4B8E-ADF4-31B3235F92AF}" type="pres">
      <dgm:prSet presAssocID="{F8F67E0D-8196-45CC-880E-FFEC6D0C4101}" presName="sibTransNodeRect" presStyleLbl="alignNode1" presStyleIdx="0" presStyleCnt="4">
        <dgm:presLayoutVars>
          <dgm:chMax val="0"/>
          <dgm:bulletEnabled val="1"/>
        </dgm:presLayoutVars>
      </dgm:prSet>
      <dgm:spPr/>
    </dgm:pt>
    <dgm:pt modelId="{05F2EC0C-FE06-43E9-9E4D-89D627C0A7F1}" type="pres">
      <dgm:prSet presAssocID="{4E8FFA8D-29B8-4AB5-9BF2-7C725D5A36D7}" presName="nodeRect" presStyleLbl="alignNode1" presStyleIdx="0" presStyleCnt="4">
        <dgm:presLayoutVars>
          <dgm:bulletEnabled val="1"/>
        </dgm:presLayoutVars>
      </dgm:prSet>
      <dgm:spPr/>
    </dgm:pt>
    <dgm:pt modelId="{2205F0EF-5700-46AD-9991-50D29EC43741}" type="pres">
      <dgm:prSet presAssocID="{F8F67E0D-8196-45CC-880E-FFEC6D0C4101}" presName="sibTrans" presStyleCnt="0"/>
      <dgm:spPr/>
    </dgm:pt>
    <dgm:pt modelId="{1F6255A3-DAD0-4B19-86B6-C7F0B88BB905}" type="pres">
      <dgm:prSet presAssocID="{FFCEA187-251C-4236-B48F-8D4F5ABD6653}" presName="compositeNode" presStyleCnt="0">
        <dgm:presLayoutVars>
          <dgm:bulletEnabled val="1"/>
        </dgm:presLayoutVars>
      </dgm:prSet>
      <dgm:spPr/>
    </dgm:pt>
    <dgm:pt modelId="{FA0C7F8C-B298-408E-BD7E-BD66F9E1CD47}" type="pres">
      <dgm:prSet presAssocID="{FFCEA187-251C-4236-B48F-8D4F5ABD6653}" presName="bgRect" presStyleLbl="alignNode1" presStyleIdx="1" presStyleCnt="4"/>
      <dgm:spPr/>
    </dgm:pt>
    <dgm:pt modelId="{FF91C27B-6528-44D8-9C79-D591C96FE56E}" type="pres">
      <dgm:prSet presAssocID="{DEC8C0C3-AD64-44A2-987E-325D0B6BD8C1}" presName="sibTransNodeRect" presStyleLbl="alignNode1" presStyleIdx="1" presStyleCnt="4">
        <dgm:presLayoutVars>
          <dgm:chMax val="0"/>
          <dgm:bulletEnabled val="1"/>
        </dgm:presLayoutVars>
      </dgm:prSet>
      <dgm:spPr/>
    </dgm:pt>
    <dgm:pt modelId="{BAE31296-38A2-430E-A758-1434AB2B6761}" type="pres">
      <dgm:prSet presAssocID="{FFCEA187-251C-4236-B48F-8D4F5ABD6653}" presName="nodeRect" presStyleLbl="alignNode1" presStyleIdx="1" presStyleCnt="4">
        <dgm:presLayoutVars>
          <dgm:bulletEnabled val="1"/>
        </dgm:presLayoutVars>
      </dgm:prSet>
      <dgm:spPr/>
    </dgm:pt>
    <dgm:pt modelId="{228815DC-ED72-4B96-B490-8C62D865860A}" type="pres">
      <dgm:prSet presAssocID="{DEC8C0C3-AD64-44A2-987E-325D0B6BD8C1}" presName="sibTrans" presStyleCnt="0"/>
      <dgm:spPr/>
    </dgm:pt>
    <dgm:pt modelId="{EFBAC2B5-59EF-4CCC-BA18-3F5F2BD4DF9F}" type="pres">
      <dgm:prSet presAssocID="{98869338-F777-4000-A1CE-9F8CDAA89E2B}" presName="compositeNode" presStyleCnt="0">
        <dgm:presLayoutVars>
          <dgm:bulletEnabled val="1"/>
        </dgm:presLayoutVars>
      </dgm:prSet>
      <dgm:spPr/>
    </dgm:pt>
    <dgm:pt modelId="{817CE05E-EA57-4777-A19A-F437407490F1}" type="pres">
      <dgm:prSet presAssocID="{98869338-F777-4000-A1CE-9F8CDAA89E2B}" presName="bgRect" presStyleLbl="alignNode1" presStyleIdx="2" presStyleCnt="4"/>
      <dgm:spPr/>
    </dgm:pt>
    <dgm:pt modelId="{46ADD1CE-7081-4D45-A75D-AD8FF83ADACB}" type="pres">
      <dgm:prSet presAssocID="{5A832746-2069-45A1-81D8-0F8DB5BB1E04}" presName="sibTransNodeRect" presStyleLbl="alignNode1" presStyleIdx="2" presStyleCnt="4">
        <dgm:presLayoutVars>
          <dgm:chMax val="0"/>
          <dgm:bulletEnabled val="1"/>
        </dgm:presLayoutVars>
      </dgm:prSet>
      <dgm:spPr/>
    </dgm:pt>
    <dgm:pt modelId="{CA47C0FB-164D-4B40-82EA-787C38AC81B2}" type="pres">
      <dgm:prSet presAssocID="{98869338-F777-4000-A1CE-9F8CDAA89E2B}" presName="nodeRect" presStyleLbl="alignNode1" presStyleIdx="2" presStyleCnt="4">
        <dgm:presLayoutVars>
          <dgm:bulletEnabled val="1"/>
        </dgm:presLayoutVars>
      </dgm:prSet>
      <dgm:spPr/>
    </dgm:pt>
    <dgm:pt modelId="{742DAA45-D856-4589-97AB-3CF7FCB85E3D}" type="pres">
      <dgm:prSet presAssocID="{5A832746-2069-45A1-81D8-0F8DB5BB1E04}" presName="sibTrans" presStyleCnt="0"/>
      <dgm:spPr/>
    </dgm:pt>
    <dgm:pt modelId="{D90102FF-8C58-4261-962B-EC9781536227}" type="pres">
      <dgm:prSet presAssocID="{77C33BA2-CAB9-4F6A-A869-41DB9A7DDB05}" presName="compositeNode" presStyleCnt="0">
        <dgm:presLayoutVars>
          <dgm:bulletEnabled val="1"/>
        </dgm:presLayoutVars>
      </dgm:prSet>
      <dgm:spPr/>
    </dgm:pt>
    <dgm:pt modelId="{47D047AE-2A35-4063-A3F0-CFCA8B310535}" type="pres">
      <dgm:prSet presAssocID="{77C33BA2-CAB9-4F6A-A869-41DB9A7DDB05}" presName="bgRect" presStyleLbl="alignNode1" presStyleIdx="3" presStyleCnt="4"/>
      <dgm:spPr/>
    </dgm:pt>
    <dgm:pt modelId="{70581A05-FC00-419E-82A0-CD054B34EF18}" type="pres">
      <dgm:prSet presAssocID="{540EB71D-6994-41D2-9F90-93D0F95B01BF}" presName="sibTransNodeRect" presStyleLbl="alignNode1" presStyleIdx="3" presStyleCnt="4">
        <dgm:presLayoutVars>
          <dgm:chMax val="0"/>
          <dgm:bulletEnabled val="1"/>
        </dgm:presLayoutVars>
      </dgm:prSet>
      <dgm:spPr/>
    </dgm:pt>
    <dgm:pt modelId="{F96E252D-B751-4532-9483-6239A39D4F54}" type="pres">
      <dgm:prSet presAssocID="{77C33BA2-CAB9-4F6A-A869-41DB9A7DDB05}" presName="nodeRect" presStyleLbl="alignNode1" presStyleIdx="3" presStyleCnt="4">
        <dgm:presLayoutVars>
          <dgm:bulletEnabled val="1"/>
        </dgm:presLayoutVars>
      </dgm:prSet>
      <dgm:spPr/>
    </dgm:pt>
  </dgm:ptLst>
  <dgm:cxnLst>
    <dgm:cxn modelId="{F65C4A0E-910B-4096-948F-694B1B9931B0}" type="presOf" srcId="{4E8FFA8D-29B8-4AB5-9BF2-7C725D5A36D7}" destId="{9852A064-CEB4-44C2-BED8-5360382CA60F}" srcOrd="0" destOrd="0" presId="urn:microsoft.com/office/officeart/2016/7/layout/LinearBlockProcessNumbered"/>
    <dgm:cxn modelId="{00A0CC15-ED0D-4B9D-B535-55425782215C}" type="presOf" srcId="{98869338-F777-4000-A1CE-9F8CDAA89E2B}" destId="{CA47C0FB-164D-4B40-82EA-787C38AC81B2}" srcOrd="1" destOrd="0" presId="urn:microsoft.com/office/officeart/2016/7/layout/LinearBlockProcessNumbered"/>
    <dgm:cxn modelId="{58B78418-7589-4BBE-A05D-FD4958DADEE5}" type="presOf" srcId="{77C33BA2-CAB9-4F6A-A869-41DB9A7DDB05}" destId="{47D047AE-2A35-4063-A3F0-CFCA8B310535}" srcOrd="0" destOrd="0" presId="urn:microsoft.com/office/officeart/2016/7/layout/LinearBlockProcessNumbered"/>
    <dgm:cxn modelId="{56DBC52F-BC6F-4FF2-B679-70E3B06C74B7}" type="presOf" srcId="{77C33BA2-CAB9-4F6A-A869-41DB9A7DDB05}" destId="{F96E252D-B751-4532-9483-6239A39D4F54}" srcOrd="1" destOrd="0" presId="urn:microsoft.com/office/officeart/2016/7/layout/LinearBlockProcessNumbered"/>
    <dgm:cxn modelId="{DAD65F33-8D17-4E40-BB37-CACC38FCB465}" type="presOf" srcId="{5A832746-2069-45A1-81D8-0F8DB5BB1E04}" destId="{46ADD1CE-7081-4D45-A75D-AD8FF83ADACB}" srcOrd="0" destOrd="0" presId="urn:microsoft.com/office/officeart/2016/7/layout/LinearBlockProcessNumbered"/>
    <dgm:cxn modelId="{300AC44C-C1FB-412C-BB7E-0BACC9D852E0}" srcId="{9EE2982F-7913-44BD-8390-11B4F854CE98}" destId="{98869338-F777-4000-A1CE-9F8CDAA89E2B}" srcOrd="2" destOrd="0" parTransId="{FACA11B5-21F6-41AD-B6D3-721A2CDCA62B}" sibTransId="{5A832746-2069-45A1-81D8-0F8DB5BB1E04}"/>
    <dgm:cxn modelId="{191CC752-5FEE-43A9-8D45-0E96A995C20B}" srcId="{9EE2982F-7913-44BD-8390-11B4F854CE98}" destId="{FFCEA187-251C-4236-B48F-8D4F5ABD6653}" srcOrd="1" destOrd="0" parTransId="{F2857595-8CF5-4880-8499-214C13EC8B29}" sibTransId="{DEC8C0C3-AD64-44A2-987E-325D0B6BD8C1}"/>
    <dgm:cxn modelId="{7C667C7C-BC13-4374-A188-AEAA79010A21}" type="presOf" srcId="{4E8FFA8D-29B8-4AB5-9BF2-7C725D5A36D7}" destId="{05F2EC0C-FE06-43E9-9E4D-89D627C0A7F1}" srcOrd="1" destOrd="0" presId="urn:microsoft.com/office/officeart/2016/7/layout/LinearBlockProcessNumbered"/>
    <dgm:cxn modelId="{275FAD7C-FE2E-4F76-BDFF-6FF9F1A969B6}" type="presOf" srcId="{F8F67E0D-8196-45CC-880E-FFEC6D0C4101}" destId="{5A4038FA-02D2-4B8E-ADF4-31B3235F92AF}" srcOrd="0" destOrd="0" presId="urn:microsoft.com/office/officeart/2016/7/layout/LinearBlockProcessNumbered"/>
    <dgm:cxn modelId="{9B0A5184-440E-48E9-862D-06BD0379C1A3}" srcId="{9EE2982F-7913-44BD-8390-11B4F854CE98}" destId="{77C33BA2-CAB9-4F6A-A869-41DB9A7DDB05}" srcOrd="3" destOrd="0" parTransId="{C69CB678-AE99-47A3-9671-E299F93CF4DE}" sibTransId="{540EB71D-6994-41D2-9F90-93D0F95B01BF}"/>
    <dgm:cxn modelId="{6EB5438B-7069-4533-A316-D1C048105095}" type="presOf" srcId="{FFCEA187-251C-4236-B48F-8D4F5ABD6653}" destId="{BAE31296-38A2-430E-A758-1434AB2B6761}" srcOrd="1" destOrd="0" presId="urn:microsoft.com/office/officeart/2016/7/layout/LinearBlockProcessNumbered"/>
    <dgm:cxn modelId="{1B5B328D-145F-4798-B25D-E9849A618E68}" type="presOf" srcId="{98869338-F777-4000-A1CE-9F8CDAA89E2B}" destId="{817CE05E-EA57-4777-A19A-F437407490F1}" srcOrd="0" destOrd="0" presId="urn:microsoft.com/office/officeart/2016/7/layout/LinearBlockProcessNumbered"/>
    <dgm:cxn modelId="{A94D9A95-B119-40F8-9860-D2D2103A2317}" type="presOf" srcId="{540EB71D-6994-41D2-9F90-93D0F95B01BF}" destId="{70581A05-FC00-419E-82A0-CD054B34EF18}" srcOrd="0" destOrd="0" presId="urn:microsoft.com/office/officeart/2016/7/layout/LinearBlockProcessNumbered"/>
    <dgm:cxn modelId="{EF78F6B2-14A1-48A4-AA94-14CB6F78594F}" srcId="{9EE2982F-7913-44BD-8390-11B4F854CE98}" destId="{4E8FFA8D-29B8-4AB5-9BF2-7C725D5A36D7}" srcOrd="0" destOrd="0" parTransId="{3A4759F5-2ADE-492F-8F71-89A9E2D09295}" sibTransId="{F8F67E0D-8196-45CC-880E-FFEC6D0C4101}"/>
    <dgm:cxn modelId="{11CE9BBB-3B6D-41ED-A3C9-C2DA1E3430C4}" type="presOf" srcId="{DEC8C0C3-AD64-44A2-987E-325D0B6BD8C1}" destId="{FF91C27B-6528-44D8-9C79-D591C96FE56E}" srcOrd="0" destOrd="0" presId="urn:microsoft.com/office/officeart/2016/7/layout/LinearBlockProcessNumbered"/>
    <dgm:cxn modelId="{2FDA9FBD-53B4-4E0B-AE4F-8A7AFBF44BBF}" type="presOf" srcId="{FFCEA187-251C-4236-B48F-8D4F5ABD6653}" destId="{FA0C7F8C-B298-408E-BD7E-BD66F9E1CD47}" srcOrd="0" destOrd="0" presId="urn:microsoft.com/office/officeart/2016/7/layout/LinearBlockProcessNumbered"/>
    <dgm:cxn modelId="{791910FD-090A-4F5F-A1BC-AC4B2492A326}" type="presOf" srcId="{9EE2982F-7913-44BD-8390-11B4F854CE98}" destId="{932B102F-728B-4ADD-AF52-C50FCB778214}" srcOrd="0" destOrd="0" presId="urn:microsoft.com/office/officeart/2016/7/layout/LinearBlockProcessNumbered"/>
    <dgm:cxn modelId="{2390B78A-EDDF-4315-9FB6-08B60002F566}" type="presParOf" srcId="{932B102F-728B-4ADD-AF52-C50FCB778214}" destId="{8ED0BA39-3598-4AAB-BF78-753F4A4DFD43}" srcOrd="0" destOrd="0" presId="urn:microsoft.com/office/officeart/2016/7/layout/LinearBlockProcessNumbered"/>
    <dgm:cxn modelId="{D2BB2DD8-1CC4-45B5-8471-95CA5B35E64C}" type="presParOf" srcId="{8ED0BA39-3598-4AAB-BF78-753F4A4DFD43}" destId="{9852A064-CEB4-44C2-BED8-5360382CA60F}" srcOrd="0" destOrd="0" presId="urn:microsoft.com/office/officeart/2016/7/layout/LinearBlockProcessNumbered"/>
    <dgm:cxn modelId="{4B7136BB-406F-498D-8C37-0D642C46E27D}" type="presParOf" srcId="{8ED0BA39-3598-4AAB-BF78-753F4A4DFD43}" destId="{5A4038FA-02D2-4B8E-ADF4-31B3235F92AF}" srcOrd="1" destOrd="0" presId="urn:microsoft.com/office/officeart/2016/7/layout/LinearBlockProcessNumbered"/>
    <dgm:cxn modelId="{65CB1867-9C79-48F3-848B-4547E8F4766A}" type="presParOf" srcId="{8ED0BA39-3598-4AAB-BF78-753F4A4DFD43}" destId="{05F2EC0C-FE06-43E9-9E4D-89D627C0A7F1}" srcOrd="2" destOrd="0" presId="urn:microsoft.com/office/officeart/2016/7/layout/LinearBlockProcessNumbered"/>
    <dgm:cxn modelId="{2E1112E4-516B-4CF4-921E-F44B8FA99926}" type="presParOf" srcId="{932B102F-728B-4ADD-AF52-C50FCB778214}" destId="{2205F0EF-5700-46AD-9991-50D29EC43741}" srcOrd="1" destOrd="0" presId="urn:microsoft.com/office/officeart/2016/7/layout/LinearBlockProcessNumbered"/>
    <dgm:cxn modelId="{625E009B-D95E-4F87-AFBD-E37998F9F712}" type="presParOf" srcId="{932B102F-728B-4ADD-AF52-C50FCB778214}" destId="{1F6255A3-DAD0-4B19-86B6-C7F0B88BB905}" srcOrd="2" destOrd="0" presId="urn:microsoft.com/office/officeart/2016/7/layout/LinearBlockProcessNumbered"/>
    <dgm:cxn modelId="{F467F2E7-354F-43DE-82C1-73E53C226994}" type="presParOf" srcId="{1F6255A3-DAD0-4B19-86B6-C7F0B88BB905}" destId="{FA0C7F8C-B298-408E-BD7E-BD66F9E1CD47}" srcOrd="0" destOrd="0" presId="urn:microsoft.com/office/officeart/2016/7/layout/LinearBlockProcessNumbered"/>
    <dgm:cxn modelId="{BFE22F1D-2631-44ED-8A51-5D9AC403582B}" type="presParOf" srcId="{1F6255A3-DAD0-4B19-86B6-C7F0B88BB905}" destId="{FF91C27B-6528-44D8-9C79-D591C96FE56E}" srcOrd="1" destOrd="0" presId="urn:microsoft.com/office/officeart/2016/7/layout/LinearBlockProcessNumbered"/>
    <dgm:cxn modelId="{0CA23C07-4119-489E-8B18-13DD91F7E1DB}" type="presParOf" srcId="{1F6255A3-DAD0-4B19-86B6-C7F0B88BB905}" destId="{BAE31296-38A2-430E-A758-1434AB2B6761}" srcOrd="2" destOrd="0" presId="urn:microsoft.com/office/officeart/2016/7/layout/LinearBlockProcessNumbered"/>
    <dgm:cxn modelId="{DD4412BC-F3B0-4524-BCF1-9080869CADA7}" type="presParOf" srcId="{932B102F-728B-4ADD-AF52-C50FCB778214}" destId="{228815DC-ED72-4B96-B490-8C62D865860A}" srcOrd="3" destOrd="0" presId="urn:microsoft.com/office/officeart/2016/7/layout/LinearBlockProcessNumbered"/>
    <dgm:cxn modelId="{84043ADE-FBEF-4738-A921-BAE77DF2B386}" type="presParOf" srcId="{932B102F-728B-4ADD-AF52-C50FCB778214}" destId="{EFBAC2B5-59EF-4CCC-BA18-3F5F2BD4DF9F}" srcOrd="4" destOrd="0" presId="urn:microsoft.com/office/officeart/2016/7/layout/LinearBlockProcessNumbered"/>
    <dgm:cxn modelId="{233AB183-F241-4784-8751-91826714CC01}" type="presParOf" srcId="{EFBAC2B5-59EF-4CCC-BA18-3F5F2BD4DF9F}" destId="{817CE05E-EA57-4777-A19A-F437407490F1}" srcOrd="0" destOrd="0" presId="urn:microsoft.com/office/officeart/2016/7/layout/LinearBlockProcessNumbered"/>
    <dgm:cxn modelId="{9D1CD511-30C8-4504-A75B-D08A0ABC92EB}" type="presParOf" srcId="{EFBAC2B5-59EF-4CCC-BA18-3F5F2BD4DF9F}" destId="{46ADD1CE-7081-4D45-A75D-AD8FF83ADACB}" srcOrd="1" destOrd="0" presId="urn:microsoft.com/office/officeart/2016/7/layout/LinearBlockProcessNumbered"/>
    <dgm:cxn modelId="{28E62931-AF7F-43A9-9C72-3B93CDEC243D}" type="presParOf" srcId="{EFBAC2B5-59EF-4CCC-BA18-3F5F2BD4DF9F}" destId="{CA47C0FB-164D-4B40-82EA-787C38AC81B2}" srcOrd="2" destOrd="0" presId="urn:microsoft.com/office/officeart/2016/7/layout/LinearBlockProcessNumbered"/>
    <dgm:cxn modelId="{34AC66CC-3591-432C-A8DD-73941F8D0622}" type="presParOf" srcId="{932B102F-728B-4ADD-AF52-C50FCB778214}" destId="{742DAA45-D856-4589-97AB-3CF7FCB85E3D}" srcOrd="5" destOrd="0" presId="urn:microsoft.com/office/officeart/2016/7/layout/LinearBlockProcessNumbered"/>
    <dgm:cxn modelId="{B52426F2-841C-406B-BF13-8F10BB170878}" type="presParOf" srcId="{932B102F-728B-4ADD-AF52-C50FCB778214}" destId="{D90102FF-8C58-4261-962B-EC9781536227}" srcOrd="6" destOrd="0" presId="urn:microsoft.com/office/officeart/2016/7/layout/LinearBlockProcessNumbered"/>
    <dgm:cxn modelId="{7BC8CE30-9636-4882-96CC-146561295AFC}" type="presParOf" srcId="{D90102FF-8C58-4261-962B-EC9781536227}" destId="{47D047AE-2A35-4063-A3F0-CFCA8B310535}" srcOrd="0" destOrd="0" presId="urn:microsoft.com/office/officeart/2016/7/layout/LinearBlockProcessNumbered"/>
    <dgm:cxn modelId="{D296B4AC-38FC-4AEF-823F-E83DE43C9E9E}" type="presParOf" srcId="{D90102FF-8C58-4261-962B-EC9781536227}" destId="{70581A05-FC00-419E-82A0-CD054B34EF18}" srcOrd="1" destOrd="0" presId="urn:microsoft.com/office/officeart/2016/7/layout/LinearBlockProcessNumbered"/>
    <dgm:cxn modelId="{FF40AB88-A19C-471F-B7CD-442565BA2802}" type="presParOf" srcId="{D90102FF-8C58-4261-962B-EC9781536227}" destId="{F96E252D-B751-4532-9483-6239A39D4F54}"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88FAD40-0B5A-43A1-A9F5-5DA0EEABEDB2}"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60725893-B89F-46B7-8995-451BD797A17F}">
      <dgm:prSet/>
      <dgm:spPr/>
      <dgm:t>
        <a:bodyPr/>
        <a:lstStyle/>
        <a:p>
          <a:r>
            <a:rPr lang="en-GB"/>
            <a:t>Build on the established network and communications</a:t>
          </a:r>
          <a:endParaRPr lang="en-US"/>
        </a:p>
      </dgm:t>
    </dgm:pt>
    <dgm:pt modelId="{8D8FB69A-CE3E-4CBD-9C63-0B8818B982E4}" type="parTrans" cxnId="{C4168002-FDC8-4966-B51D-A9BFC4F04A91}">
      <dgm:prSet/>
      <dgm:spPr/>
      <dgm:t>
        <a:bodyPr/>
        <a:lstStyle/>
        <a:p>
          <a:endParaRPr lang="en-US"/>
        </a:p>
      </dgm:t>
    </dgm:pt>
    <dgm:pt modelId="{B8120FDE-E7B1-4F05-83B6-1DEEAAD3F5E7}" type="sibTrans" cxnId="{C4168002-FDC8-4966-B51D-A9BFC4F04A91}">
      <dgm:prSet/>
      <dgm:spPr/>
      <dgm:t>
        <a:bodyPr/>
        <a:lstStyle/>
        <a:p>
          <a:endParaRPr lang="en-US"/>
        </a:p>
      </dgm:t>
    </dgm:pt>
    <dgm:pt modelId="{AE8D5364-8BF3-4FB3-90C9-0016F970CB9A}">
      <dgm:prSet/>
      <dgm:spPr/>
      <dgm:t>
        <a:bodyPr/>
        <a:lstStyle/>
        <a:p>
          <a:r>
            <a:rPr lang="en-GB"/>
            <a:t>Make the case for digital inclusion – public relations campaign with ICB communications support</a:t>
          </a:r>
          <a:endParaRPr lang="en-US"/>
        </a:p>
      </dgm:t>
    </dgm:pt>
    <dgm:pt modelId="{735B6C44-DA90-41F9-86F8-43B9335A2B02}" type="parTrans" cxnId="{F96EFB96-4C7B-4C12-A448-3E27BADF2524}">
      <dgm:prSet/>
      <dgm:spPr/>
      <dgm:t>
        <a:bodyPr/>
        <a:lstStyle/>
        <a:p>
          <a:endParaRPr lang="en-US"/>
        </a:p>
      </dgm:t>
    </dgm:pt>
    <dgm:pt modelId="{1ED381B7-1581-49F3-BAC2-9D1C6334928E}" type="sibTrans" cxnId="{F96EFB96-4C7B-4C12-A448-3E27BADF2524}">
      <dgm:prSet/>
      <dgm:spPr/>
      <dgm:t>
        <a:bodyPr/>
        <a:lstStyle/>
        <a:p>
          <a:endParaRPr lang="en-US"/>
        </a:p>
      </dgm:t>
    </dgm:pt>
    <dgm:pt modelId="{2D1257B7-5962-47BF-9422-C7F150BE7E59}">
      <dgm:prSet/>
      <dgm:spPr/>
      <dgm:t>
        <a:bodyPr/>
        <a:lstStyle/>
        <a:p>
          <a:r>
            <a:rPr lang="en-GB"/>
            <a:t>Maintain and increase funding for the project</a:t>
          </a:r>
          <a:endParaRPr lang="en-US"/>
        </a:p>
      </dgm:t>
    </dgm:pt>
    <dgm:pt modelId="{05F4803E-EBDB-4A69-853E-DC6CAD3A228E}" type="parTrans" cxnId="{176A0322-8444-4958-90FD-46AA2A5491DA}">
      <dgm:prSet/>
      <dgm:spPr/>
      <dgm:t>
        <a:bodyPr/>
        <a:lstStyle/>
        <a:p>
          <a:endParaRPr lang="en-US"/>
        </a:p>
      </dgm:t>
    </dgm:pt>
    <dgm:pt modelId="{908B6BDE-49EF-48CD-95A6-B3F777781256}" type="sibTrans" cxnId="{176A0322-8444-4958-90FD-46AA2A5491DA}">
      <dgm:prSet/>
      <dgm:spPr/>
      <dgm:t>
        <a:bodyPr/>
        <a:lstStyle/>
        <a:p>
          <a:endParaRPr lang="en-US"/>
        </a:p>
      </dgm:t>
    </dgm:pt>
    <dgm:pt modelId="{906FF88F-70A6-46A3-B1A7-808A160B1582}">
      <dgm:prSet/>
      <dgm:spPr/>
      <dgm:t>
        <a:bodyPr/>
        <a:lstStyle/>
        <a:p>
          <a:r>
            <a:rPr lang="en-GB"/>
            <a:t>Liaison with funders for network members – funding is key to making a sustainable difference</a:t>
          </a:r>
          <a:endParaRPr lang="en-US"/>
        </a:p>
      </dgm:t>
    </dgm:pt>
    <dgm:pt modelId="{479C83C1-E1B3-4DF2-8553-EE35DD6E5799}" type="parTrans" cxnId="{D00C4D02-C4DD-4011-9731-2B40CDAF00BA}">
      <dgm:prSet/>
      <dgm:spPr/>
      <dgm:t>
        <a:bodyPr/>
        <a:lstStyle/>
        <a:p>
          <a:endParaRPr lang="en-US"/>
        </a:p>
      </dgm:t>
    </dgm:pt>
    <dgm:pt modelId="{90C0A99B-75CE-4436-9BDC-48F81F00CEE3}" type="sibTrans" cxnId="{D00C4D02-C4DD-4011-9731-2B40CDAF00BA}">
      <dgm:prSet/>
      <dgm:spPr/>
      <dgm:t>
        <a:bodyPr/>
        <a:lstStyle/>
        <a:p>
          <a:endParaRPr lang="en-US"/>
        </a:p>
      </dgm:t>
    </dgm:pt>
    <dgm:pt modelId="{91AAA736-17F1-4DB4-B6F2-C0FD314FFA69}">
      <dgm:prSet/>
      <dgm:spPr/>
      <dgm:t>
        <a:bodyPr/>
        <a:lstStyle/>
        <a:p>
          <a:r>
            <a:rPr lang="en-GB" dirty="0"/>
            <a:t>Consider how the raised awareness of digital inclusion across the ICB and more information on how to tackle it together with a desire to  do so can be translated into firmer actions that will make a meaningful and transformative difference.</a:t>
          </a:r>
          <a:endParaRPr lang="en-US" dirty="0"/>
        </a:p>
      </dgm:t>
    </dgm:pt>
    <dgm:pt modelId="{EB07EB3C-A1ED-4B83-AA6C-4C4BA3906F0B}" type="parTrans" cxnId="{04FBA52F-55B6-4C20-97F9-C2744266B6B1}">
      <dgm:prSet/>
      <dgm:spPr/>
      <dgm:t>
        <a:bodyPr/>
        <a:lstStyle/>
        <a:p>
          <a:endParaRPr lang="en-US"/>
        </a:p>
      </dgm:t>
    </dgm:pt>
    <dgm:pt modelId="{F7D024F6-E880-4393-ACEC-C761FBE876C4}" type="sibTrans" cxnId="{04FBA52F-55B6-4C20-97F9-C2744266B6B1}">
      <dgm:prSet/>
      <dgm:spPr/>
      <dgm:t>
        <a:bodyPr/>
        <a:lstStyle/>
        <a:p>
          <a:endParaRPr lang="en-US"/>
        </a:p>
      </dgm:t>
    </dgm:pt>
    <dgm:pt modelId="{D7D1EC86-3F00-4808-8929-46AC7E5273FD}" type="pres">
      <dgm:prSet presAssocID="{F88FAD40-0B5A-43A1-A9F5-5DA0EEABEDB2}" presName="diagram" presStyleCnt="0">
        <dgm:presLayoutVars>
          <dgm:dir/>
          <dgm:resizeHandles val="exact"/>
        </dgm:presLayoutVars>
      </dgm:prSet>
      <dgm:spPr/>
    </dgm:pt>
    <dgm:pt modelId="{9F122D39-93A1-4E8B-8752-F9549AAB4070}" type="pres">
      <dgm:prSet presAssocID="{60725893-B89F-46B7-8995-451BD797A17F}" presName="node" presStyleLbl="node1" presStyleIdx="0" presStyleCnt="5">
        <dgm:presLayoutVars>
          <dgm:bulletEnabled val="1"/>
        </dgm:presLayoutVars>
      </dgm:prSet>
      <dgm:spPr/>
    </dgm:pt>
    <dgm:pt modelId="{59C57388-4BF4-4B90-AFE2-C5EA9ACD902B}" type="pres">
      <dgm:prSet presAssocID="{B8120FDE-E7B1-4F05-83B6-1DEEAAD3F5E7}" presName="sibTrans" presStyleCnt="0"/>
      <dgm:spPr/>
    </dgm:pt>
    <dgm:pt modelId="{6A0CF67B-BDE1-4199-B288-4DAD3CAB9796}" type="pres">
      <dgm:prSet presAssocID="{AE8D5364-8BF3-4FB3-90C9-0016F970CB9A}" presName="node" presStyleLbl="node1" presStyleIdx="1" presStyleCnt="5">
        <dgm:presLayoutVars>
          <dgm:bulletEnabled val="1"/>
        </dgm:presLayoutVars>
      </dgm:prSet>
      <dgm:spPr/>
    </dgm:pt>
    <dgm:pt modelId="{BB9EB420-64C0-45C8-AC9C-D260320C0241}" type="pres">
      <dgm:prSet presAssocID="{1ED381B7-1581-49F3-BAC2-9D1C6334928E}" presName="sibTrans" presStyleCnt="0"/>
      <dgm:spPr/>
    </dgm:pt>
    <dgm:pt modelId="{B479081B-6773-47B5-91C9-E9082DFE9009}" type="pres">
      <dgm:prSet presAssocID="{2D1257B7-5962-47BF-9422-C7F150BE7E59}" presName="node" presStyleLbl="node1" presStyleIdx="2" presStyleCnt="5">
        <dgm:presLayoutVars>
          <dgm:bulletEnabled val="1"/>
        </dgm:presLayoutVars>
      </dgm:prSet>
      <dgm:spPr/>
    </dgm:pt>
    <dgm:pt modelId="{0C7F88CB-00D5-4B8B-A64F-61DB05CF0CE6}" type="pres">
      <dgm:prSet presAssocID="{908B6BDE-49EF-48CD-95A6-B3F777781256}" presName="sibTrans" presStyleCnt="0"/>
      <dgm:spPr/>
    </dgm:pt>
    <dgm:pt modelId="{F5F1A4A7-E1F2-4310-B96C-56869C091EB0}" type="pres">
      <dgm:prSet presAssocID="{906FF88F-70A6-46A3-B1A7-808A160B1582}" presName="node" presStyleLbl="node1" presStyleIdx="3" presStyleCnt="5">
        <dgm:presLayoutVars>
          <dgm:bulletEnabled val="1"/>
        </dgm:presLayoutVars>
      </dgm:prSet>
      <dgm:spPr/>
    </dgm:pt>
    <dgm:pt modelId="{DAD20B9D-3575-4D15-95AD-307BAFE9A908}" type="pres">
      <dgm:prSet presAssocID="{90C0A99B-75CE-4436-9BDC-48F81F00CEE3}" presName="sibTrans" presStyleCnt="0"/>
      <dgm:spPr/>
    </dgm:pt>
    <dgm:pt modelId="{33A3A2ED-CB86-4B61-82FC-D15DF446337B}" type="pres">
      <dgm:prSet presAssocID="{91AAA736-17F1-4DB4-B6F2-C0FD314FFA69}" presName="node" presStyleLbl="node1" presStyleIdx="4" presStyleCnt="5">
        <dgm:presLayoutVars>
          <dgm:bulletEnabled val="1"/>
        </dgm:presLayoutVars>
      </dgm:prSet>
      <dgm:spPr/>
    </dgm:pt>
  </dgm:ptLst>
  <dgm:cxnLst>
    <dgm:cxn modelId="{D00C4D02-C4DD-4011-9731-2B40CDAF00BA}" srcId="{F88FAD40-0B5A-43A1-A9F5-5DA0EEABEDB2}" destId="{906FF88F-70A6-46A3-B1A7-808A160B1582}" srcOrd="3" destOrd="0" parTransId="{479C83C1-E1B3-4DF2-8553-EE35DD6E5799}" sibTransId="{90C0A99B-75CE-4436-9BDC-48F81F00CEE3}"/>
    <dgm:cxn modelId="{C4168002-FDC8-4966-B51D-A9BFC4F04A91}" srcId="{F88FAD40-0B5A-43A1-A9F5-5DA0EEABEDB2}" destId="{60725893-B89F-46B7-8995-451BD797A17F}" srcOrd="0" destOrd="0" parTransId="{8D8FB69A-CE3E-4CBD-9C63-0B8818B982E4}" sibTransId="{B8120FDE-E7B1-4F05-83B6-1DEEAAD3F5E7}"/>
    <dgm:cxn modelId="{5AF2E105-A03C-4C1E-8BE6-983B722272FB}" type="presOf" srcId="{91AAA736-17F1-4DB4-B6F2-C0FD314FFA69}" destId="{33A3A2ED-CB86-4B61-82FC-D15DF446337B}" srcOrd="0" destOrd="0" presId="urn:microsoft.com/office/officeart/2005/8/layout/default"/>
    <dgm:cxn modelId="{176A0322-8444-4958-90FD-46AA2A5491DA}" srcId="{F88FAD40-0B5A-43A1-A9F5-5DA0EEABEDB2}" destId="{2D1257B7-5962-47BF-9422-C7F150BE7E59}" srcOrd="2" destOrd="0" parTransId="{05F4803E-EBDB-4A69-853E-DC6CAD3A228E}" sibTransId="{908B6BDE-49EF-48CD-95A6-B3F777781256}"/>
    <dgm:cxn modelId="{EFAC3C2C-D338-4447-B36F-4D836922F6E6}" type="presOf" srcId="{60725893-B89F-46B7-8995-451BD797A17F}" destId="{9F122D39-93A1-4E8B-8752-F9549AAB4070}" srcOrd="0" destOrd="0" presId="urn:microsoft.com/office/officeart/2005/8/layout/default"/>
    <dgm:cxn modelId="{25FDB62D-869B-4C5F-B9CE-43B837EE37F7}" type="presOf" srcId="{AE8D5364-8BF3-4FB3-90C9-0016F970CB9A}" destId="{6A0CF67B-BDE1-4199-B288-4DAD3CAB9796}" srcOrd="0" destOrd="0" presId="urn:microsoft.com/office/officeart/2005/8/layout/default"/>
    <dgm:cxn modelId="{04FBA52F-55B6-4C20-97F9-C2744266B6B1}" srcId="{F88FAD40-0B5A-43A1-A9F5-5DA0EEABEDB2}" destId="{91AAA736-17F1-4DB4-B6F2-C0FD314FFA69}" srcOrd="4" destOrd="0" parTransId="{EB07EB3C-A1ED-4B83-AA6C-4C4BA3906F0B}" sibTransId="{F7D024F6-E880-4393-ACEC-C761FBE876C4}"/>
    <dgm:cxn modelId="{AB9D055D-D8E4-40AC-A725-B321B1F16723}" type="presOf" srcId="{906FF88F-70A6-46A3-B1A7-808A160B1582}" destId="{F5F1A4A7-E1F2-4310-B96C-56869C091EB0}" srcOrd="0" destOrd="0" presId="urn:microsoft.com/office/officeart/2005/8/layout/default"/>
    <dgm:cxn modelId="{4E70C77D-1EED-45D7-ADB1-1E1C6753C2F3}" type="presOf" srcId="{F88FAD40-0B5A-43A1-A9F5-5DA0EEABEDB2}" destId="{D7D1EC86-3F00-4808-8929-46AC7E5273FD}" srcOrd="0" destOrd="0" presId="urn:microsoft.com/office/officeart/2005/8/layout/default"/>
    <dgm:cxn modelId="{B6D5A881-69F7-4387-9A31-1483C18F427E}" type="presOf" srcId="{2D1257B7-5962-47BF-9422-C7F150BE7E59}" destId="{B479081B-6773-47B5-91C9-E9082DFE9009}" srcOrd="0" destOrd="0" presId="urn:microsoft.com/office/officeart/2005/8/layout/default"/>
    <dgm:cxn modelId="{F96EFB96-4C7B-4C12-A448-3E27BADF2524}" srcId="{F88FAD40-0B5A-43A1-A9F5-5DA0EEABEDB2}" destId="{AE8D5364-8BF3-4FB3-90C9-0016F970CB9A}" srcOrd="1" destOrd="0" parTransId="{735B6C44-DA90-41F9-86F8-43B9335A2B02}" sibTransId="{1ED381B7-1581-49F3-BAC2-9D1C6334928E}"/>
    <dgm:cxn modelId="{3F98D030-53E6-4B0D-992B-3C595EFDC6D8}" type="presParOf" srcId="{D7D1EC86-3F00-4808-8929-46AC7E5273FD}" destId="{9F122D39-93A1-4E8B-8752-F9549AAB4070}" srcOrd="0" destOrd="0" presId="urn:microsoft.com/office/officeart/2005/8/layout/default"/>
    <dgm:cxn modelId="{CFD5607A-E089-4804-ACF3-4798B3281CA4}" type="presParOf" srcId="{D7D1EC86-3F00-4808-8929-46AC7E5273FD}" destId="{59C57388-4BF4-4B90-AFE2-C5EA9ACD902B}" srcOrd="1" destOrd="0" presId="urn:microsoft.com/office/officeart/2005/8/layout/default"/>
    <dgm:cxn modelId="{EB3CEF56-278A-48BD-8704-5D3E576CAF5A}" type="presParOf" srcId="{D7D1EC86-3F00-4808-8929-46AC7E5273FD}" destId="{6A0CF67B-BDE1-4199-B288-4DAD3CAB9796}" srcOrd="2" destOrd="0" presId="urn:microsoft.com/office/officeart/2005/8/layout/default"/>
    <dgm:cxn modelId="{D36BABFE-8A94-4F7D-BEB0-BF100F640D07}" type="presParOf" srcId="{D7D1EC86-3F00-4808-8929-46AC7E5273FD}" destId="{BB9EB420-64C0-45C8-AC9C-D260320C0241}" srcOrd="3" destOrd="0" presId="urn:microsoft.com/office/officeart/2005/8/layout/default"/>
    <dgm:cxn modelId="{46EB2CC5-76E6-4301-934C-37762E6D679D}" type="presParOf" srcId="{D7D1EC86-3F00-4808-8929-46AC7E5273FD}" destId="{B479081B-6773-47B5-91C9-E9082DFE9009}" srcOrd="4" destOrd="0" presId="urn:microsoft.com/office/officeart/2005/8/layout/default"/>
    <dgm:cxn modelId="{7A1B11F7-C4D2-461E-8411-3AC23F9001CE}" type="presParOf" srcId="{D7D1EC86-3F00-4808-8929-46AC7E5273FD}" destId="{0C7F88CB-00D5-4B8B-A64F-61DB05CF0CE6}" srcOrd="5" destOrd="0" presId="urn:microsoft.com/office/officeart/2005/8/layout/default"/>
    <dgm:cxn modelId="{59775C4A-0EB0-4A3D-B34C-BBB9A5B1070F}" type="presParOf" srcId="{D7D1EC86-3F00-4808-8929-46AC7E5273FD}" destId="{F5F1A4A7-E1F2-4310-B96C-56869C091EB0}" srcOrd="6" destOrd="0" presId="urn:microsoft.com/office/officeart/2005/8/layout/default"/>
    <dgm:cxn modelId="{60B77002-A4D0-4B2A-B688-5D05D333CD7E}" type="presParOf" srcId="{D7D1EC86-3F00-4808-8929-46AC7E5273FD}" destId="{DAD20B9D-3575-4D15-95AD-307BAFE9A908}" srcOrd="7" destOrd="0" presId="urn:microsoft.com/office/officeart/2005/8/layout/default"/>
    <dgm:cxn modelId="{02CEC66E-1ADB-4FB6-B7DD-C5153014D5A0}" type="presParOf" srcId="{D7D1EC86-3F00-4808-8929-46AC7E5273FD}" destId="{33A3A2ED-CB86-4B61-82FC-D15DF446337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598596C-3230-4339-9E74-8F2341F89F6B}"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1139A55-FBFC-4FA2-AEFF-372CEDF31613}">
      <dgm:prSet/>
      <dgm:spPr/>
      <dgm:t>
        <a:bodyPr/>
        <a:lstStyle/>
        <a:p>
          <a:r>
            <a:rPr lang="en-GB"/>
            <a:t>The Digital Inclusion Network Project owes its success to the willingness of individuals in organisations across the public, voluntary, community and social enterprise and the private sectors to engage.</a:t>
          </a:r>
          <a:endParaRPr lang="en-US"/>
        </a:p>
      </dgm:t>
    </dgm:pt>
    <dgm:pt modelId="{C19532CE-6B56-4F41-A643-E7B6A81FD167}" type="parTrans" cxnId="{8DF56657-AEFA-4A65-8218-E22E8E7809B1}">
      <dgm:prSet/>
      <dgm:spPr/>
      <dgm:t>
        <a:bodyPr/>
        <a:lstStyle/>
        <a:p>
          <a:endParaRPr lang="en-US"/>
        </a:p>
      </dgm:t>
    </dgm:pt>
    <dgm:pt modelId="{9101635D-7C96-4CB6-BAF0-023E0A292D40}" type="sibTrans" cxnId="{8DF56657-AEFA-4A65-8218-E22E8E7809B1}">
      <dgm:prSet/>
      <dgm:spPr/>
      <dgm:t>
        <a:bodyPr/>
        <a:lstStyle/>
        <a:p>
          <a:endParaRPr lang="en-US"/>
        </a:p>
      </dgm:t>
    </dgm:pt>
    <dgm:pt modelId="{84A23174-9124-4647-83BD-44C84361BCDE}">
      <dgm:prSet/>
      <dgm:spPr/>
      <dgm:t>
        <a:bodyPr/>
        <a:lstStyle/>
        <a:p>
          <a:r>
            <a:rPr lang="en-GB"/>
            <a:t>Special thanks go to the funders and to Claire Rowley and Beccy Harman at NECs for amazing project support. Also, to Debbie Fagan from East Riding District Council and Michelle Barnes from the HEY Smile Foundation.</a:t>
          </a:r>
          <a:endParaRPr lang="en-US"/>
        </a:p>
      </dgm:t>
    </dgm:pt>
    <dgm:pt modelId="{5741E7E1-F165-44AC-BCF9-9F7C98750726}" type="parTrans" cxnId="{D31A8EE3-D31D-4F54-9986-52F4666D6C16}">
      <dgm:prSet/>
      <dgm:spPr/>
      <dgm:t>
        <a:bodyPr/>
        <a:lstStyle/>
        <a:p>
          <a:endParaRPr lang="en-US"/>
        </a:p>
      </dgm:t>
    </dgm:pt>
    <dgm:pt modelId="{EA8D6544-D81B-4640-A5C7-770BF0B15759}" type="sibTrans" cxnId="{D31A8EE3-D31D-4F54-9986-52F4666D6C16}">
      <dgm:prSet/>
      <dgm:spPr/>
      <dgm:t>
        <a:bodyPr/>
        <a:lstStyle/>
        <a:p>
          <a:endParaRPr lang="en-US"/>
        </a:p>
      </dgm:t>
    </dgm:pt>
    <dgm:pt modelId="{7E4B3190-DF2A-4F31-B604-000CFE31DEE6}" type="pres">
      <dgm:prSet presAssocID="{2598596C-3230-4339-9E74-8F2341F89F6B}" presName="diagram" presStyleCnt="0">
        <dgm:presLayoutVars>
          <dgm:dir/>
          <dgm:resizeHandles val="exact"/>
        </dgm:presLayoutVars>
      </dgm:prSet>
      <dgm:spPr/>
    </dgm:pt>
    <dgm:pt modelId="{A8AD08FA-50D1-49A9-AA63-A726A63D972A}" type="pres">
      <dgm:prSet presAssocID="{91139A55-FBFC-4FA2-AEFF-372CEDF31613}" presName="node" presStyleLbl="node1" presStyleIdx="0" presStyleCnt="2">
        <dgm:presLayoutVars>
          <dgm:bulletEnabled val="1"/>
        </dgm:presLayoutVars>
      </dgm:prSet>
      <dgm:spPr/>
    </dgm:pt>
    <dgm:pt modelId="{F419C2AE-1341-488D-ABBC-53E07C100E29}" type="pres">
      <dgm:prSet presAssocID="{9101635D-7C96-4CB6-BAF0-023E0A292D40}" presName="sibTrans" presStyleCnt="0"/>
      <dgm:spPr/>
    </dgm:pt>
    <dgm:pt modelId="{C284F7FC-99A9-4758-BCF3-7A2FFFCE2181}" type="pres">
      <dgm:prSet presAssocID="{84A23174-9124-4647-83BD-44C84361BCDE}" presName="node" presStyleLbl="node1" presStyleIdx="1" presStyleCnt="2">
        <dgm:presLayoutVars>
          <dgm:bulletEnabled val="1"/>
        </dgm:presLayoutVars>
      </dgm:prSet>
      <dgm:spPr/>
    </dgm:pt>
  </dgm:ptLst>
  <dgm:cxnLst>
    <dgm:cxn modelId="{16CE8D22-653E-42E9-A553-DFE1AA87CBDB}" type="presOf" srcId="{84A23174-9124-4647-83BD-44C84361BCDE}" destId="{C284F7FC-99A9-4758-BCF3-7A2FFFCE2181}" srcOrd="0" destOrd="0" presId="urn:microsoft.com/office/officeart/2005/8/layout/default"/>
    <dgm:cxn modelId="{4B17FD22-B721-45AF-A03D-08536D0D22E9}" type="presOf" srcId="{91139A55-FBFC-4FA2-AEFF-372CEDF31613}" destId="{A8AD08FA-50D1-49A9-AA63-A726A63D972A}" srcOrd="0" destOrd="0" presId="urn:microsoft.com/office/officeart/2005/8/layout/default"/>
    <dgm:cxn modelId="{8DF56657-AEFA-4A65-8218-E22E8E7809B1}" srcId="{2598596C-3230-4339-9E74-8F2341F89F6B}" destId="{91139A55-FBFC-4FA2-AEFF-372CEDF31613}" srcOrd="0" destOrd="0" parTransId="{C19532CE-6B56-4F41-A643-E7B6A81FD167}" sibTransId="{9101635D-7C96-4CB6-BAF0-023E0A292D40}"/>
    <dgm:cxn modelId="{0BB5D197-FA09-4FD6-A429-526DA8252211}" type="presOf" srcId="{2598596C-3230-4339-9E74-8F2341F89F6B}" destId="{7E4B3190-DF2A-4F31-B604-000CFE31DEE6}" srcOrd="0" destOrd="0" presId="urn:microsoft.com/office/officeart/2005/8/layout/default"/>
    <dgm:cxn modelId="{D31A8EE3-D31D-4F54-9986-52F4666D6C16}" srcId="{2598596C-3230-4339-9E74-8F2341F89F6B}" destId="{84A23174-9124-4647-83BD-44C84361BCDE}" srcOrd="1" destOrd="0" parTransId="{5741E7E1-F165-44AC-BCF9-9F7C98750726}" sibTransId="{EA8D6544-D81B-4640-A5C7-770BF0B15759}"/>
    <dgm:cxn modelId="{95D54635-391B-4B05-912E-69E2BE80A63B}" type="presParOf" srcId="{7E4B3190-DF2A-4F31-B604-000CFE31DEE6}" destId="{A8AD08FA-50D1-49A9-AA63-A726A63D972A}" srcOrd="0" destOrd="0" presId="urn:microsoft.com/office/officeart/2005/8/layout/default"/>
    <dgm:cxn modelId="{FF534C95-FF9A-4157-BABB-EAA16E667ED1}" type="presParOf" srcId="{7E4B3190-DF2A-4F31-B604-000CFE31DEE6}" destId="{F419C2AE-1341-488D-ABBC-53E07C100E29}" srcOrd="1" destOrd="0" presId="urn:microsoft.com/office/officeart/2005/8/layout/default"/>
    <dgm:cxn modelId="{3077C253-EE0B-464D-AD6D-A2CFF4795121}" type="presParOf" srcId="{7E4B3190-DF2A-4F31-B604-000CFE31DEE6}" destId="{C284F7FC-99A9-4758-BCF3-7A2FFFCE2181}"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A07A9-C3AD-47E8-8C08-CA654672E637}">
      <dsp:nvSpPr>
        <dsp:cNvPr id="0" name=""/>
        <dsp:cNvSpPr/>
      </dsp:nvSpPr>
      <dsp:spPr>
        <a:xfrm>
          <a:off x="0" y="0"/>
          <a:ext cx="9288654" cy="1257841"/>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100000"/>
            </a:lnSpc>
            <a:spcBef>
              <a:spcPct val="0"/>
            </a:spcBef>
            <a:spcAft>
              <a:spcPct val="35000"/>
            </a:spcAft>
            <a:buNone/>
          </a:pPr>
          <a:r>
            <a:rPr lang="en-GB" sz="1400" b="0" i="0" kern="1200"/>
            <a:t>The Digital Inclusion Networking project will facilitate the creation of a Digital Inclusion Network aiming to bring local digital inclusion representatives together to share best practice, tools and resources whilst simultaneously influencing approaches to and implementation of digital solutions ensuring digitally excluded groups and barriers to digital usage or preferences are considered.</a:t>
          </a:r>
          <a:endParaRPr lang="en-US" sz="1400" kern="1200"/>
        </a:p>
      </dsp:txBody>
      <dsp:txXfrm>
        <a:off x="36841" y="36841"/>
        <a:ext cx="7931345" cy="1184159"/>
      </dsp:txXfrm>
    </dsp:sp>
    <dsp:sp modelId="{823D1C96-9517-41F7-A34C-68B219F05EBD}">
      <dsp:nvSpPr>
        <dsp:cNvPr id="0" name=""/>
        <dsp:cNvSpPr/>
      </dsp:nvSpPr>
      <dsp:spPr>
        <a:xfrm>
          <a:off x="819587" y="1467481"/>
          <a:ext cx="9288654" cy="1257841"/>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100000"/>
            </a:lnSpc>
            <a:spcBef>
              <a:spcPct val="0"/>
            </a:spcBef>
            <a:spcAft>
              <a:spcPct val="35000"/>
            </a:spcAft>
            <a:buNone/>
          </a:pPr>
          <a:r>
            <a:rPr lang="en-GB" sz="1400" kern="1200"/>
            <a:t>Delivered by Kate Holmes, Manager from November 2022</a:t>
          </a:r>
          <a:endParaRPr lang="en-US" sz="1400" kern="1200"/>
        </a:p>
      </dsp:txBody>
      <dsp:txXfrm>
        <a:off x="856428" y="1504322"/>
        <a:ext cx="7577788" cy="1184159"/>
      </dsp:txXfrm>
    </dsp:sp>
    <dsp:sp modelId="{32137EB2-E0C5-441A-8498-BB26D36E2572}">
      <dsp:nvSpPr>
        <dsp:cNvPr id="0" name=""/>
        <dsp:cNvSpPr/>
      </dsp:nvSpPr>
      <dsp:spPr>
        <a:xfrm>
          <a:off x="1639174" y="2934963"/>
          <a:ext cx="9288654" cy="1257841"/>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100000"/>
            </a:lnSpc>
            <a:spcBef>
              <a:spcPct val="0"/>
            </a:spcBef>
            <a:spcAft>
              <a:spcPct val="35000"/>
            </a:spcAft>
            <a:buNone/>
          </a:pPr>
          <a:r>
            <a:rPr lang="en-GB" sz="1400" kern="1200"/>
            <a:t>Emma Mottershaw and Michael Fletcher, Digital Inclusion Coordinators from April 2023</a:t>
          </a:r>
          <a:endParaRPr lang="en-US" sz="1400" kern="1200"/>
        </a:p>
      </dsp:txBody>
      <dsp:txXfrm>
        <a:off x="1676015" y="2971804"/>
        <a:ext cx="7577788" cy="1184159"/>
      </dsp:txXfrm>
    </dsp:sp>
    <dsp:sp modelId="{2E49CBB9-AD7E-40B2-AD05-5C08F223FB23}">
      <dsp:nvSpPr>
        <dsp:cNvPr id="0" name=""/>
        <dsp:cNvSpPr/>
      </dsp:nvSpPr>
      <dsp:spPr>
        <a:xfrm>
          <a:off x="8471057" y="953863"/>
          <a:ext cx="817596" cy="817596"/>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100000"/>
            </a:lnSpc>
            <a:spcBef>
              <a:spcPct val="0"/>
            </a:spcBef>
            <a:spcAft>
              <a:spcPct val="35000"/>
            </a:spcAft>
            <a:buNone/>
          </a:pPr>
          <a:endParaRPr lang="en-US" sz="3400" kern="1200"/>
        </a:p>
      </dsp:txBody>
      <dsp:txXfrm>
        <a:off x="8655016" y="953863"/>
        <a:ext cx="449678" cy="615241"/>
      </dsp:txXfrm>
    </dsp:sp>
    <dsp:sp modelId="{6DDDDD25-DE51-41F0-ADD3-963FB7AF6BF9}">
      <dsp:nvSpPr>
        <dsp:cNvPr id="0" name=""/>
        <dsp:cNvSpPr/>
      </dsp:nvSpPr>
      <dsp:spPr>
        <a:xfrm>
          <a:off x="9290644" y="2412959"/>
          <a:ext cx="817596" cy="817596"/>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3180" tIns="43180" rIns="43180" bIns="43180" numCol="1" spcCol="1270" anchor="ctr" anchorCtr="0">
          <a:noAutofit/>
        </a:bodyPr>
        <a:lstStyle/>
        <a:p>
          <a:pPr marL="0" lvl="0" indent="0" algn="ctr" defTabSz="1511300">
            <a:lnSpc>
              <a:spcPct val="100000"/>
            </a:lnSpc>
            <a:spcBef>
              <a:spcPct val="0"/>
            </a:spcBef>
            <a:spcAft>
              <a:spcPct val="35000"/>
            </a:spcAft>
            <a:buNone/>
          </a:pPr>
          <a:endParaRPr lang="en-US" sz="3400" kern="1200"/>
        </a:p>
      </dsp:txBody>
      <dsp:txXfrm>
        <a:off x="9474603" y="2412959"/>
        <a:ext cx="449678" cy="6152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FE8F69-DAF5-4BA0-8C88-B6CE7E4A5345}">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Built a Digital Inclusion Network from scratch – 196 members</a:t>
          </a:r>
          <a:endParaRPr lang="en-US" sz="2200" kern="1200"/>
        </a:p>
      </dsp:txBody>
      <dsp:txXfrm>
        <a:off x="307345" y="1546"/>
        <a:ext cx="3222855" cy="1933713"/>
      </dsp:txXfrm>
    </dsp:sp>
    <dsp:sp modelId="{D1CB140C-2C34-423D-B3D0-BF9E70CFD2D8}">
      <dsp:nvSpPr>
        <dsp:cNvPr id="0" name=""/>
        <dsp:cNvSpPr/>
      </dsp:nvSpPr>
      <dsp:spPr>
        <a:xfrm>
          <a:off x="3852486" y="1546"/>
          <a:ext cx="3222855" cy="1933713"/>
        </a:xfrm>
        <a:prstGeom prst="rect">
          <a:avLst/>
        </a:prstGeom>
        <a:solidFill>
          <a:schemeClr val="accent2">
            <a:hueOff val="1288723"/>
            <a:satOff val="-3699"/>
            <a:lumOff val="-592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Established a regular Digital Inclusion newsletter – 283 subscribers</a:t>
          </a:r>
          <a:endParaRPr lang="en-US" sz="2200" kern="1200"/>
        </a:p>
      </dsp:txBody>
      <dsp:txXfrm>
        <a:off x="3852486" y="1546"/>
        <a:ext cx="3222855" cy="1933713"/>
      </dsp:txXfrm>
    </dsp:sp>
    <dsp:sp modelId="{2EF182A2-7DEF-4595-BFFC-008FD0D23274}">
      <dsp:nvSpPr>
        <dsp:cNvPr id="0" name=""/>
        <dsp:cNvSpPr/>
      </dsp:nvSpPr>
      <dsp:spPr>
        <a:xfrm>
          <a:off x="7397627" y="1546"/>
          <a:ext cx="3222855" cy="1933713"/>
        </a:xfrm>
        <a:prstGeom prst="rect">
          <a:avLst/>
        </a:prstGeom>
        <a:solidFill>
          <a:schemeClr val="accent2">
            <a:hueOff val="2577445"/>
            <a:satOff val="-7397"/>
            <a:lumOff val="-1184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Held digital inclusion drop-in meetings and information sessions</a:t>
          </a:r>
          <a:endParaRPr lang="en-US" sz="2200" kern="1200"/>
        </a:p>
      </dsp:txBody>
      <dsp:txXfrm>
        <a:off x="7397627" y="1546"/>
        <a:ext cx="3222855" cy="1933713"/>
      </dsp:txXfrm>
    </dsp:sp>
    <dsp:sp modelId="{F432A5CA-B62C-4E2E-8A2F-F3BEDEEA274F}">
      <dsp:nvSpPr>
        <dsp:cNvPr id="0" name=""/>
        <dsp:cNvSpPr/>
      </dsp:nvSpPr>
      <dsp:spPr>
        <a:xfrm>
          <a:off x="307345" y="2257545"/>
          <a:ext cx="3222855" cy="1933713"/>
        </a:xfrm>
        <a:prstGeom prst="rect">
          <a:avLst/>
        </a:prstGeom>
        <a:solidFill>
          <a:schemeClr val="accent2">
            <a:hueOff val="3866169"/>
            <a:satOff val="-11096"/>
            <a:lumOff val="-1776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Connected national digital inclusion organisations with regional and local ones </a:t>
          </a:r>
          <a:endParaRPr lang="en-US" sz="2200" kern="1200"/>
        </a:p>
      </dsp:txBody>
      <dsp:txXfrm>
        <a:off x="307345" y="2257545"/>
        <a:ext cx="3222855" cy="1933713"/>
      </dsp:txXfrm>
    </dsp:sp>
    <dsp:sp modelId="{51DACC51-F9E6-4D57-9FB5-4CCB921E44AB}">
      <dsp:nvSpPr>
        <dsp:cNvPr id="0" name=""/>
        <dsp:cNvSpPr/>
      </dsp:nvSpPr>
      <dsp:spPr>
        <a:xfrm>
          <a:off x="3852486" y="2257545"/>
          <a:ext cx="3222855" cy="1933713"/>
        </a:xfrm>
        <a:prstGeom prst="rect">
          <a:avLst/>
        </a:prstGeom>
        <a:solidFill>
          <a:schemeClr val="accent2">
            <a:hueOff val="5154891"/>
            <a:satOff val="-14794"/>
            <a:lumOff val="-2368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Gave support with devices, skills, data, connectivity, funding and online safety.</a:t>
          </a:r>
          <a:endParaRPr lang="en-US" sz="2200" kern="1200"/>
        </a:p>
      </dsp:txBody>
      <dsp:txXfrm>
        <a:off x="3852486" y="2257545"/>
        <a:ext cx="3222855" cy="1933713"/>
      </dsp:txXfrm>
    </dsp:sp>
    <dsp:sp modelId="{2C7EC7FE-DB14-478F-A0DB-62A7885837EF}">
      <dsp:nvSpPr>
        <dsp:cNvPr id="0" name=""/>
        <dsp:cNvSpPr/>
      </dsp:nvSpPr>
      <dsp:spPr>
        <a:xfrm>
          <a:off x="7397627" y="2257545"/>
          <a:ext cx="3222855" cy="1933713"/>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defRPr cap="all"/>
          </a:pPr>
          <a:r>
            <a:rPr lang="en-GB" sz="2200" kern="1200"/>
            <a:t>Outreach advice sessions with local organisations</a:t>
          </a:r>
          <a:endParaRPr lang="en-US" sz="2200" kern="1200"/>
        </a:p>
      </dsp:txBody>
      <dsp:txXfrm>
        <a:off x="7397627" y="2257545"/>
        <a:ext cx="3222855" cy="19337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9CB43-CE8C-45A7-8B11-EA1E14E14906}">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Several organisations were given free digital devices by the Digital Inclusion Manager liaising with the Digital Poverty Alliance</a:t>
          </a:r>
          <a:endParaRPr lang="en-US" sz="2100" kern="1200"/>
        </a:p>
      </dsp:txBody>
      <dsp:txXfrm>
        <a:off x="307345" y="1546"/>
        <a:ext cx="3222855" cy="1933713"/>
      </dsp:txXfrm>
    </dsp:sp>
    <dsp:sp modelId="{9223599E-BD0B-4EB2-B2FA-D27F56EB3F07}">
      <dsp:nvSpPr>
        <dsp:cNvPr id="0" name=""/>
        <dsp:cNvSpPr/>
      </dsp:nvSpPr>
      <dsp:spPr>
        <a:xfrm>
          <a:off x="3852486" y="1546"/>
          <a:ext cx="3222855" cy="1933713"/>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Free data sims came into the region via the Good Things Foundation</a:t>
          </a:r>
          <a:endParaRPr lang="en-US" sz="2100" kern="1200"/>
        </a:p>
      </dsp:txBody>
      <dsp:txXfrm>
        <a:off x="3852486" y="1546"/>
        <a:ext cx="3222855" cy="1933713"/>
      </dsp:txXfrm>
    </dsp:sp>
    <dsp:sp modelId="{96DBC272-99B0-4EF3-81AD-9A3B8A19AEFB}">
      <dsp:nvSpPr>
        <dsp:cNvPr id="0" name=""/>
        <dsp:cNvSpPr/>
      </dsp:nvSpPr>
      <dsp:spPr>
        <a:xfrm>
          <a:off x="7397627" y="1546"/>
          <a:ext cx="3222855" cy="1933713"/>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Digital skills were enhanced via Barclays Digital Eagles, Digital Unite and Learn My Way</a:t>
          </a:r>
          <a:endParaRPr lang="en-US" sz="2100" kern="1200"/>
        </a:p>
      </dsp:txBody>
      <dsp:txXfrm>
        <a:off x="7397627" y="1546"/>
        <a:ext cx="3222855" cy="1933713"/>
      </dsp:txXfrm>
    </dsp:sp>
    <dsp:sp modelId="{A97F325A-E64E-434B-A833-BD6D4239F698}">
      <dsp:nvSpPr>
        <dsp:cNvPr id="0" name=""/>
        <dsp:cNvSpPr/>
      </dsp:nvSpPr>
      <dsp:spPr>
        <a:xfrm>
          <a:off x="2079915" y="2257545"/>
          <a:ext cx="3222855" cy="1933713"/>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Online safety information was shared in partnership with Fraudwatch</a:t>
          </a:r>
          <a:endParaRPr lang="en-US" sz="2100" kern="1200"/>
        </a:p>
      </dsp:txBody>
      <dsp:txXfrm>
        <a:off x="2079915" y="2257545"/>
        <a:ext cx="3222855" cy="1933713"/>
      </dsp:txXfrm>
    </dsp:sp>
    <dsp:sp modelId="{8045B639-5C84-44E4-85BE-418F98CA0C40}">
      <dsp:nvSpPr>
        <dsp:cNvPr id="0" name=""/>
        <dsp:cNvSpPr/>
      </dsp:nvSpPr>
      <dsp:spPr>
        <a:xfrm>
          <a:off x="5625057" y="2257545"/>
          <a:ext cx="3222855" cy="1933713"/>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GB" sz="2100" kern="1200"/>
            <a:t>Digital Inclusion Coordinators tailored support to community organisations – case studies available on request.</a:t>
          </a:r>
          <a:endParaRPr lang="en-US" sz="2100" kern="1200"/>
        </a:p>
      </dsp:txBody>
      <dsp:txXfrm>
        <a:off x="5625057" y="2257545"/>
        <a:ext cx="3222855" cy="19337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52A064-CEB4-44C2-BED8-5360382CA60F}">
      <dsp:nvSpPr>
        <dsp:cNvPr id="0" name=""/>
        <dsp:cNvSpPr/>
      </dsp:nvSpPr>
      <dsp:spPr>
        <a:xfrm>
          <a:off x="213" y="550072"/>
          <a:ext cx="2577217" cy="309266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666750">
            <a:lnSpc>
              <a:spcPct val="90000"/>
            </a:lnSpc>
            <a:spcBef>
              <a:spcPct val="0"/>
            </a:spcBef>
            <a:spcAft>
              <a:spcPct val="35000"/>
            </a:spcAft>
            <a:buNone/>
          </a:pPr>
          <a:r>
            <a:rPr lang="en-GB" sz="1500" b="0" i="0" kern="1200"/>
            <a:t>“Fantastic at finding opportunities, information and support for all stakeholders involved in the Digital Inclusion steering group.”</a:t>
          </a:r>
          <a:endParaRPr lang="en-US" sz="1500" kern="1200"/>
        </a:p>
      </dsp:txBody>
      <dsp:txXfrm>
        <a:off x="213" y="1787136"/>
        <a:ext cx="2577217" cy="1855596"/>
      </dsp:txXfrm>
    </dsp:sp>
    <dsp:sp modelId="{5A4038FA-02D2-4B8E-ADF4-31B3235F92AF}">
      <dsp:nvSpPr>
        <dsp:cNvPr id="0" name=""/>
        <dsp:cNvSpPr/>
      </dsp:nvSpPr>
      <dsp:spPr>
        <a:xfrm>
          <a:off x="21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01</a:t>
          </a:r>
        </a:p>
      </dsp:txBody>
      <dsp:txXfrm>
        <a:off x="213" y="550072"/>
        <a:ext cx="2577217" cy="1237064"/>
      </dsp:txXfrm>
    </dsp:sp>
    <dsp:sp modelId="{FA0C7F8C-B298-408E-BD7E-BD66F9E1CD47}">
      <dsp:nvSpPr>
        <dsp:cNvPr id="0" name=""/>
        <dsp:cNvSpPr/>
      </dsp:nvSpPr>
      <dsp:spPr>
        <a:xfrm>
          <a:off x="2783608" y="550072"/>
          <a:ext cx="2577217" cy="3092660"/>
        </a:xfrm>
        <a:prstGeom prst="rect">
          <a:avLst/>
        </a:prstGeom>
        <a:solidFill>
          <a:schemeClr val="accent2">
            <a:hueOff val="2147871"/>
            <a:satOff val="-6164"/>
            <a:lumOff val="-9870"/>
            <a:alphaOff val="0"/>
          </a:schemeClr>
        </a:solidFill>
        <a:ln w="19050" cap="flat" cmpd="sng" algn="ctr">
          <a:solidFill>
            <a:schemeClr val="accent2">
              <a:hueOff val="2147871"/>
              <a:satOff val="-6164"/>
              <a:lumOff val="-987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666750">
            <a:lnSpc>
              <a:spcPct val="90000"/>
            </a:lnSpc>
            <a:spcBef>
              <a:spcPct val="0"/>
            </a:spcBef>
            <a:spcAft>
              <a:spcPct val="35000"/>
            </a:spcAft>
            <a:buNone/>
          </a:pPr>
          <a:r>
            <a:rPr lang="en-GB" sz="1500" kern="1200"/>
            <a:t>“E</a:t>
          </a:r>
          <a:r>
            <a:rPr lang="en-GB" sz="1500" b="0" i="0" kern="1200"/>
            <a:t>xcellent newsletters which were invaluable in providing a greater awareness of the art of the possible with addressing Digital Exclusion.”</a:t>
          </a:r>
          <a:endParaRPr lang="en-US" sz="1500" kern="1200"/>
        </a:p>
      </dsp:txBody>
      <dsp:txXfrm>
        <a:off x="2783608" y="1787136"/>
        <a:ext cx="2577217" cy="1855596"/>
      </dsp:txXfrm>
    </dsp:sp>
    <dsp:sp modelId="{FF91C27B-6528-44D8-9C79-D591C96FE56E}">
      <dsp:nvSpPr>
        <dsp:cNvPr id="0" name=""/>
        <dsp:cNvSpPr/>
      </dsp:nvSpPr>
      <dsp:spPr>
        <a:xfrm>
          <a:off x="278360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02</a:t>
          </a:r>
        </a:p>
      </dsp:txBody>
      <dsp:txXfrm>
        <a:off x="2783608" y="550072"/>
        <a:ext cx="2577217" cy="1237064"/>
      </dsp:txXfrm>
    </dsp:sp>
    <dsp:sp modelId="{817CE05E-EA57-4777-A19A-F437407490F1}">
      <dsp:nvSpPr>
        <dsp:cNvPr id="0" name=""/>
        <dsp:cNvSpPr/>
      </dsp:nvSpPr>
      <dsp:spPr>
        <a:xfrm>
          <a:off x="5567003" y="550072"/>
          <a:ext cx="2577217" cy="3092660"/>
        </a:xfrm>
        <a:prstGeom prst="rect">
          <a:avLst/>
        </a:prstGeom>
        <a:solidFill>
          <a:schemeClr val="accent2">
            <a:hueOff val="4295743"/>
            <a:satOff val="-12329"/>
            <a:lumOff val="-19739"/>
            <a:alphaOff val="0"/>
          </a:schemeClr>
        </a:solidFill>
        <a:ln w="19050" cap="flat" cmpd="sng" algn="ctr">
          <a:solidFill>
            <a:schemeClr val="accent2">
              <a:hueOff val="4295743"/>
              <a:satOff val="-12329"/>
              <a:lumOff val="-197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666750">
            <a:lnSpc>
              <a:spcPct val="90000"/>
            </a:lnSpc>
            <a:spcBef>
              <a:spcPct val="0"/>
            </a:spcBef>
            <a:spcAft>
              <a:spcPct val="35000"/>
            </a:spcAft>
            <a:buNone/>
          </a:pPr>
          <a:r>
            <a:rPr lang="en-GB" sz="1500" kern="1200"/>
            <a:t>“N</a:t>
          </a:r>
          <a:r>
            <a:rPr lang="en-GB" sz="1500" b="0" i="0" kern="1200"/>
            <a:t>umerous networking events, which had a significant influence on my role as well as my skills and experience.”</a:t>
          </a:r>
          <a:endParaRPr lang="en-US" sz="1500" kern="1200"/>
        </a:p>
      </dsp:txBody>
      <dsp:txXfrm>
        <a:off x="5567003" y="1787136"/>
        <a:ext cx="2577217" cy="1855596"/>
      </dsp:txXfrm>
    </dsp:sp>
    <dsp:sp modelId="{46ADD1CE-7081-4D45-A75D-AD8FF83ADACB}">
      <dsp:nvSpPr>
        <dsp:cNvPr id="0" name=""/>
        <dsp:cNvSpPr/>
      </dsp:nvSpPr>
      <dsp:spPr>
        <a:xfrm>
          <a:off x="556700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03</a:t>
          </a:r>
        </a:p>
      </dsp:txBody>
      <dsp:txXfrm>
        <a:off x="5567003" y="550072"/>
        <a:ext cx="2577217" cy="1237064"/>
      </dsp:txXfrm>
    </dsp:sp>
    <dsp:sp modelId="{47D047AE-2A35-4063-A3F0-CFCA8B310535}">
      <dsp:nvSpPr>
        <dsp:cNvPr id="0" name=""/>
        <dsp:cNvSpPr/>
      </dsp:nvSpPr>
      <dsp:spPr>
        <a:xfrm>
          <a:off x="8350398" y="550072"/>
          <a:ext cx="2577217" cy="3092660"/>
        </a:xfrm>
        <a:prstGeom prst="rect">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666750">
            <a:lnSpc>
              <a:spcPct val="90000"/>
            </a:lnSpc>
            <a:spcBef>
              <a:spcPct val="0"/>
            </a:spcBef>
            <a:spcAft>
              <a:spcPct val="35000"/>
            </a:spcAft>
            <a:buNone/>
          </a:pPr>
          <a:r>
            <a:rPr lang="en-GB" sz="1500" kern="1200"/>
            <a:t>“A</a:t>
          </a:r>
          <a:r>
            <a:rPr lang="en-GB" sz="1500" b="0" i="0" kern="1200"/>
            <a:t> phenomenal force in bringing together a community to focus on sharing best practice and solutions.”</a:t>
          </a:r>
          <a:endParaRPr lang="en-US" sz="1500" kern="1200"/>
        </a:p>
      </dsp:txBody>
      <dsp:txXfrm>
        <a:off x="8350398" y="1787136"/>
        <a:ext cx="2577217" cy="1855596"/>
      </dsp:txXfrm>
    </dsp:sp>
    <dsp:sp modelId="{70581A05-FC00-419E-82A0-CD054B34EF18}">
      <dsp:nvSpPr>
        <dsp:cNvPr id="0" name=""/>
        <dsp:cNvSpPr/>
      </dsp:nvSpPr>
      <dsp:spPr>
        <a:xfrm>
          <a:off x="835039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844800">
            <a:lnSpc>
              <a:spcPct val="90000"/>
            </a:lnSpc>
            <a:spcBef>
              <a:spcPct val="0"/>
            </a:spcBef>
            <a:spcAft>
              <a:spcPct val="35000"/>
            </a:spcAft>
            <a:buNone/>
          </a:pPr>
          <a:r>
            <a:rPr lang="en-US" sz="6400" kern="1200"/>
            <a:t>04</a:t>
          </a:r>
        </a:p>
      </dsp:txBody>
      <dsp:txXfrm>
        <a:off x="8350398" y="550072"/>
        <a:ext cx="2577217" cy="123706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22D39-93A1-4E8B-8752-F9549AAB4070}">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Build on the established network and communications</a:t>
          </a:r>
          <a:endParaRPr lang="en-US" sz="1600" kern="1200"/>
        </a:p>
      </dsp:txBody>
      <dsp:txXfrm>
        <a:off x="307345" y="1546"/>
        <a:ext cx="3222855" cy="1933713"/>
      </dsp:txXfrm>
    </dsp:sp>
    <dsp:sp modelId="{6A0CF67B-BDE1-4199-B288-4DAD3CAB9796}">
      <dsp:nvSpPr>
        <dsp:cNvPr id="0" name=""/>
        <dsp:cNvSpPr/>
      </dsp:nvSpPr>
      <dsp:spPr>
        <a:xfrm>
          <a:off x="3852486" y="1546"/>
          <a:ext cx="3222855" cy="1933713"/>
        </a:xfrm>
        <a:prstGeom prst="rect">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Make the case for digital inclusion – public relations campaign with ICB communications support</a:t>
          </a:r>
          <a:endParaRPr lang="en-US" sz="1600" kern="1200"/>
        </a:p>
      </dsp:txBody>
      <dsp:txXfrm>
        <a:off x="3852486" y="1546"/>
        <a:ext cx="3222855" cy="1933713"/>
      </dsp:txXfrm>
    </dsp:sp>
    <dsp:sp modelId="{B479081B-6773-47B5-91C9-E9082DFE9009}">
      <dsp:nvSpPr>
        <dsp:cNvPr id="0" name=""/>
        <dsp:cNvSpPr/>
      </dsp:nvSpPr>
      <dsp:spPr>
        <a:xfrm>
          <a:off x="7397627" y="1546"/>
          <a:ext cx="3222855" cy="1933713"/>
        </a:xfrm>
        <a:prstGeom prst="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Maintain and increase funding for the project</a:t>
          </a:r>
          <a:endParaRPr lang="en-US" sz="1600" kern="1200"/>
        </a:p>
      </dsp:txBody>
      <dsp:txXfrm>
        <a:off x="7397627" y="1546"/>
        <a:ext cx="3222855" cy="1933713"/>
      </dsp:txXfrm>
    </dsp:sp>
    <dsp:sp modelId="{F5F1A4A7-E1F2-4310-B96C-56869C091EB0}">
      <dsp:nvSpPr>
        <dsp:cNvPr id="0" name=""/>
        <dsp:cNvSpPr/>
      </dsp:nvSpPr>
      <dsp:spPr>
        <a:xfrm>
          <a:off x="2079915" y="2257545"/>
          <a:ext cx="3222855" cy="1933713"/>
        </a:xfrm>
        <a:prstGeom prst="rect">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a:t>Liaison with funders for network members – funding is key to making a sustainable difference</a:t>
          </a:r>
          <a:endParaRPr lang="en-US" sz="1600" kern="1200"/>
        </a:p>
      </dsp:txBody>
      <dsp:txXfrm>
        <a:off x="2079915" y="2257545"/>
        <a:ext cx="3222855" cy="1933713"/>
      </dsp:txXfrm>
    </dsp:sp>
    <dsp:sp modelId="{33A3A2ED-CB86-4B61-82FC-D15DF446337B}">
      <dsp:nvSpPr>
        <dsp:cNvPr id="0" name=""/>
        <dsp:cNvSpPr/>
      </dsp:nvSpPr>
      <dsp:spPr>
        <a:xfrm>
          <a:off x="5625057" y="2257545"/>
          <a:ext cx="3222855" cy="1933713"/>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Consider how the raised awareness of digital inclusion across the ICB and more information on how to tackle it together with a desire to  do so can be translated into firmer actions that will make a meaningful and transformative difference.</a:t>
          </a:r>
          <a:endParaRPr lang="en-US" sz="1600" kern="1200" dirty="0"/>
        </a:p>
      </dsp:txBody>
      <dsp:txXfrm>
        <a:off x="5625057" y="2257545"/>
        <a:ext cx="3222855" cy="19337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D08FA-50D1-49A9-AA63-A726A63D972A}">
      <dsp:nvSpPr>
        <dsp:cNvPr id="0" name=""/>
        <dsp:cNvSpPr/>
      </dsp:nvSpPr>
      <dsp:spPr>
        <a:xfrm>
          <a:off x="1333" y="535665"/>
          <a:ext cx="5202457" cy="312147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The Digital Inclusion Network Project owes its success to the willingness of individuals in organisations across the public, voluntary, community and social enterprise and the private sectors to engage.</a:t>
          </a:r>
          <a:endParaRPr lang="en-US" sz="2800" kern="1200"/>
        </a:p>
      </dsp:txBody>
      <dsp:txXfrm>
        <a:off x="1333" y="535665"/>
        <a:ext cx="5202457" cy="3121474"/>
      </dsp:txXfrm>
    </dsp:sp>
    <dsp:sp modelId="{C284F7FC-99A9-4758-BCF3-7A2FFFCE2181}">
      <dsp:nvSpPr>
        <dsp:cNvPr id="0" name=""/>
        <dsp:cNvSpPr/>
      </dsp:nvSpPr>
      <dsp:spPr>
        <a:xfrm>
          <a:off x="5724037" y="535665"/>
          <a:ext cx="5202457" cy="3121474"/>
        </a:xfrm>
        <a:prstGeom prst="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a:t>Special thanks go to the funders and to Claire Rowley and Beccy Harman at NECs for amazing project support. Also, to Debbie Fagan from East Riding District Council and Michelle Barnes from the HEY Smile Foundation.</a:t>
          </a:r>
          <a:endParaRPr lang="en-US" sz="2800" kern="1200"/>
        </a:p>
      </dsp:txBody>
      <dsp:txXfrm>
        <a:off x="5724037" y="535665"/>
        <a:ext cx="5202457" cy="312147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9DEAA-B122-95D3-CFD0-1D87A53D37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E7DF41B-1120-19C3-C361-7E78578200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160D11-A810-E52B-F158-D287541D9359}"/>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D0EEDFDA-A58A-1433-4EC1-FD790B58CC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0549E8-04D3-3A99-F353-5497DEBC0823}"/>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179265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FBBC2-C51A-01E2-C9AE-5275C883DE8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51E4AD-2B9A-ACCD-E478-FF0C215F3F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1458AC-4F8A-6B4E-9F5A-AEEE89FE94FE}"/>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13D90E48-8F90-DFA6-5CB2-22549CA662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D0C299-DF78-6C8C-8EB2-81FC31F630DB}"/>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989913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0E9B2A-032C-8F47-27B5-095467583B6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1D0C38-366A-CB52-AD65-38427A3580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053B13-F025-37C4-37D5-5F31561FE7BD}"/>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E3D87B75-A448-93FD-1E90-1FF1429E8F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CC7E4D-1C9E-C26D-4C85-5EE77273A780}"/>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1867743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E478D-CE96-3376-D4E0-582E9C548D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0D17181-0EBE-4D7A-4F92-29C7C135D8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DF99AD-8194-8562-F4DA-97AB7D0BD8F6}"/>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2AB9D36F-D0CD-C751-D99C-392CDA60EE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C9236B-FD8B-B6A2-152D-BBBAC81F74F5}"/>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17970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1970B-ECA5-7931-A02A-250FEC9356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47813BF-C386-BACC-875A-B9D37AB24B1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768D06-3029-249C-63C2-EEB4D283D11C}"/>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5CAF08FE-BE47-A2F0-1F32-9E736B2A61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3B0385-BC3A-C7AB-6185-063FA4DB3B07}"/>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1490988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02CD8-46E9-E2BA-FCA6-E8571A66F2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387F93-0560-B75A-0B34-750885ECEE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121135A-A8A3-B3B0-00DA-656A320CBE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C1FB693-8BE7-55F3-8787-C3BD20F33EAD}"/>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6" name="Footer Placeholder 5">
            <a:extLst>
              <a:ext uri="{FF2B5EF4-FFF2-40B4-BE49-F238E27FC236}">
                <a16:creationId xmlns:a16="http://schemas.microsoft.com/office/drawing/2014/main" id="{9B5A4B75-ED6E-1183-C8D9-469A63EA4C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B956DE-FB36-3DDE-C4A2-2A63E0025046}"/>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403422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26E05-8202-EA9C-0741-9C8048BC30D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EA7012-BE2F-C4CC-690D-2D3DA824D3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C3C2EC-A31B-3D4B-C362-C98F4E4DF9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3B5A392-07C8-B0FA-83BD-5992CE1871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53116C-F6AE-C72F-F9CB-2C4C894CFF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FC15833-597F-ECCE-D0DB-6AAD3B7D4C00}"/>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8" name="Footer Placeholder 7">
            <a:extLst>
              <a:ext uri="{FF2B5EF4-FFF2-40B4-BE49-F238E27FC236}">
                <a16:creationId xmlns:a16="http://schemas.microsoft.com/office/drawing/2014/main" id="{0FCD85FC-1A62-1C8A-92F0-FF0315942F2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15A0F2F-DFEC-95E3-2FD5-86BEBAD5D2E9}"/>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2406453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B529E-C39E-01BB-E916-7AA0E88E887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3D0571B-06AB-3222-06DA-B1A896665D8A}"/>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4" name="Footer Placeholder 3">
            <a:extLst>
              <a:ext uri="{FF2B5EF4-FFF2-40B4-BE49-F238E27FC236}">
                <a16:creationId xmlns:a16="http://schemas.microsoft.com/office/drawing/2014/main" id="{175FA5A9-0CE9-FBEC-ED87-AC926C16AB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F19AB4D-54FB-C9EA-B51D-FAE6681D695A}"/>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365682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67B526-A54A-3469-C1BF-2692B4BD0F22}"/>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3" name="Footer Placeholder 2">
            <a:extLst>
              <a:ext uri="{FF2B5EF4-FFF2-40B4-BE49-F238E27FC236}">
                <a16:creationId xmlns:a16="http://schemas.microsoft.com/office/drawing/2014/main" id="{1740EA21-C6A5-3CDF-88AC-C4D36FD701C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1010D4-E729-B093-F424-B7CFD3A1454E}"/>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1698904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20BD-D484-C90B-108D-822B30FEE6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BD6CB8-03E8-62BD-BB9A-EB60EA8A86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9BD7BD0-E6E3-994A-0714-71317F310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F86701-3A94-8616-7FA2-916D7DDB554A}"/>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6" name="Footer Placeholder 5">
            <a:extLst>
              <a:ext uri="{FF2B5EF4-FFF2-40B4-BE49-F238E27FC236}">
                <a16:creationId xmlns:a16="http://schemas.microsoft.com/office/drawing/2014/main" id="{134C9D25-28B1-8580-8701-8838371E81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60C396-E2AE-71B3-4CA8-CB47D161444D}"/>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223594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6BD42-A2FE-8797-E2D5-837E063C68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6BE47D-5CD6-BD14-7AD3-6FED50A94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205805-7D09-6805-0034-BEC615E8A5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87FEE3-CC29-CCFC-0439-A5929A2227D9}"/>
              </a:ext>
            </a:extLst>
          </p:cNvPr>
          <p:cNvSpPr>
            <a:spLocks noGrp="1"/>
          </p:cNvSpPr>
          <p:nvPr>
            <p:ph type="dt" sz="half" idx="10"/>
          </p:nvPr>
        </p:nvSpPr>
        <p:spPr/>
        <p:txBody>
          <a:bodyPr/>
          <a:lstStyle/>
          <a:p>
            <a:fld id="{366BC41C-0D2E-4A6E-A160-D49A725B1ACA}" type="datetimeFigureOut">
              <a:rPr lang="en-GB" smtClean="0"/>
              <a:t>11/03/2024</a:t>
            </a:fld>
            <a:endParaRPr lang="en-GB"/>
          </a:p>
        </p:txBody>
      </p:sp>
      <p:sp>
        <p:nvSpPr>
          <p:cNvPr id="6" name="Footer Placeholder 5">
            <a:extLst>
              <a:ext uri="{FF2B5EF4-FFF2-40B4-BE49-F238E27FC236}">
                <a16:creationId xmlns:a16="http://schemas.microsoft.com/office/drawing/2014/main" id="{8987511D-6865-1804-C214-BC212F2DA9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82A3E8-E210-176C-9A0C-8A9D837C881B}"/>
              </a:ext>
            </a:extLst>
          </p:cNvPr>
          <p:cNvSpPr>
            <a:spLocks noGrp="1"/>
          </p:cNvSpPr>
          <p:nvPr>
            <p:ph type="sldNum" sz="quarter" idx="12"/>
          </p:nvPr>
        </p:nvSpPr>
        <p:spPr/>
        <p:txBody>
          <a:bodyPr/>
          <a:lstStyle/>
          <a:p>
            <a:fld id="{8F5C80C9-2D86-42A2-9F7C-0794AE0AB754}" type="slidenum">
              <a:rPr lang="en-GB" smtClean="0"/>
              <a:t>‹#›</a:t>
            </a:fld>
            <a:endParaRPr lang="en-GB"/>
          </a:p>
        </p:txBody>
      </p:sp>
    </p:spTree>
    <p:extLst>
      <p:ext uri="{BB962C8B-B14F-4D97-AF65-F5344CB8AC3E}">
        <p14:creationId xmlns:p14="http://schemas.microsoft.com/office/powerpoint/2010/main" val="58051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F10421-ED70-D034-4459-63458B86D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4A5CA9-4537-6F04-02E7-CD89DC48A9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721AC5-8CE3-A999-1B84-B4129FA3E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6BC41C-0D2E-4A6E-A160-D49A725B1ACA}" type="datetimeFigureOut">
              <a:rPr lang="en-GB" smtClean="0"/>
              <a:t>11/03/2024</a:t>
            </a:fld>
            <a:endParaRPr lang="en-GB"/>
          </a:p>
        </p:txBody>
      </p:sp>
      <p:sp>
        <p:nvSpPr>
          <p:cNvPr id="5" name="Footer Placeholder 4">
            <a:extLst>
              <a:ext uri="{FF2B5EF4-FFF2-40B4-BE49-F238E27FC236}">
                <a16:creationId xmlns:a16="http://schemas.microsoft.com/office/drawing/2014/main" id="{A9169B88-7700-FF59-F7C5-395F46FE04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4015229-02EE-E6CE-3A15-B4C5F230CF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5C80C9-2D86-42A2-9F7C-0794AE0AB754}" type="slidenum">
              <a:rPr lang="en-GB" smtClean="0"/>
              <a:t>‹#›</a:t>
            </a:fld>
            <a:endParaRPr lang="en-GB"/>
          </a:p>
        </p:txBody>
      </p:sp>
    </p:spTree>
    <p:extLst>
      <p:ext uri="{BB962C8B-B14F-4D97-AF65-F5344CB8AC3E}">
        <p14:creationId xmlns:p14="http://schemas.microsoft.com/office/powerpoint/2010/main" val="877200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2848D68-90D3-5D9C-0452-8628FFB993EF}"/>
              </a:ext>
            </a:extLst>
          </p:cNvPr>
          <p:cNvSpPr>
            <a:spLocks noGrp="1"/>
          </p:cNvSpPr>
          <p:nvPr>
            <p:ph type="ctrTitle"/>
          </p:nvPr>
        </p:nvSpPr>
        <p:spPr>
          <a:xfrm>
            <a:off x="826396" y="586855"/>
            <a:ext cx="4230100" cy="3387497"/>
          </a:xfrm>
        </p:spPr>
        <p:txBody>
          <a:bodyPr vert="horz" lIns="91440" tIns="45720" rIns="91440" bIns="45720" rtlCol="0" anchor="b">
            <a:normAutofit/>
          </a:bodyPr>
          <a:lstStyle/>
          <a:p>
            <a:pPr algn="r"/>
            <a:r>
              <a:rPr lang="en-US" sz="4000" kern="1200">
                <a:solidFill>
                  <a:srgbClr val="FFFFFF"/>
                </a:solidFill>
                <a:latin typeface="+mj-lt"/>
                <a:ea typeface="+mj-ea"/>
                <a:cs typeface="+mj-cs"/>
              </a:rPr>
              <a:t>Digital Inclusion Network Project –</a:t>
            </a:r>
            <a:br>
              <a:rPr lang="en-US" sz="4000" kern="1200">
                <a:solidFill>
                  <a:srgbClr val="FFFFFF"/>
                </a:solidFill>
                <a:latin typeface="+mj-lt"/>
                <a:ea typeface="+mj-ea"/>
                <a:cs typeface="+mj-cs"/>
              </a:rPr>
            </a:br>
            <a:r>
              <a:rPr lang="en-US" sz="4000" kern="1200">
                <a:solidFill>
                  <a:srgbClr val="FFFFFF"/>
                </a:solidFill>
                <a:latin typeface="+mj-lt"/>
                <a:ea typeface="+mj-ea"/>
                <a:cs typeface="+mj-cs"/>
              </a:rPr>
              <a:t> November 2022-March 2024</a:t>
            </a:r>
          </a:p>
        </p:txBody>
      </p:sp>
      <p:sp>
        <p:nvSpPr>
          <p:cNvPr id="3" name="Subtitle 2">
            <a:extLst>
              <a:ext uri="{FF2B5EF4-FFF2-40B4-BE49-F238E27FC236}">
                <a16:creationId xmlns:a16="http://schemas.microsoft.com/office/drawing/2014/main" id="{CB21DEA6-3C3A-60B1-2A29-AFDB5D85FBD4}"/>
              </a:ext>
            </a:extLst>
          </p:cNvPr>
          <p:cNvSpPr>
            <a:spLocks noGrp="1"/>
          </p:cNvSpPr>
          <p:nvPr>
            <p:ph type="subTitle" idx="1"/>
          </p:nvPr>
        </p:nvSpPr>
        <p:spPr>
          <a:xfrm>
            <a:off x="6503158" y="649480"/>
            <a:ext cx="4862447" cy="5546047"/>
          </a:xfrm>
        </p:spPr>
        <p:txBody>
          <a:bodyPr vert="horz" lIns="91440" tIns="45720" rIns="91440" bIns="45720" rtlCol="0" anchor="ctr">
            <a:normAutofit/>
          </a:bodyPr>
          <a:lstStyle/>
          <a:p>
            <a:pPr indent="-228600" algn="l">
              <a:buFont typeface="Arial" panose="020B0604020202020204" pitchFamily="34" charset="0"/>
              <a:buChar char="•"/>
            </a:pPr>
            <a:endParaRPr lang="en-US" sz="2000" dirty="0"/>
          </a:p>
          <a:p>
            <a:pPr indent="-228600" algn="l">
              <a:buFont typeface="Arial" panose="020B0604020202020204" pitchFamily="34" charset="0"/>
              <a:buChar char="•"/>
            </a:pPr>
            <a:r>
              <a:rPr lang="en-US" sz="2000" dirty="0"/>
              <a:t>Joining the dots to raise awareness of digital exclusion, to share information on how to tackle it and to stimulate a desire to take meaningful action to tackle the digital divide.</a:t>
            </a:r>
          </a:p>
          <a:p>
            <a:pPr indent="-228600" algn="l">
              <a:buFont typeface="Arial" panose="020B0604020202020204" pitchFamily="34" charset="0"/>
              <a:buChar char="•"/>
            </a:pPr>
            <a:endParaRPr lang="en-US" sz="2000" dirty="0"/>
          </a:p>
          <a:p>
            <a:pPr algn="l"/>
            <a:r>
              <a:rPr lang="en-US" sz="2000" dirty="0"/>
              <a:t>Kate Holmes, Digital Inclusion Network Manager </a:t>
            </a:r>
          </a:p>
        </p:txBody>
      </p:sp>
    </p:spTree>
    <p:extLst>
      <p:ext uri="{BB962C8B-B14F-4D97-AF65-F5344CB8AC3E}">
        <p14:creationId xmlns:p14="http://schemas.microsoft.com/office/powerpoint/2010/main" val="1925454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969BF3C-05A8-457B-7558-006C8DFF4E14}"/>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latin typeface="Arial" panose="020B0604020202020204" pitchFamily="34" charset="0"/>
                <a:cs typeface="Arial" panose="020B0604020202020204" pitchFamily="34" charset="0"/>
              </a:rPr>
              <a:t>Project Outline as stated in funding bid</a:t>
            </a:r>
          </a:p>
        </p:txBody>
      </p:sp>
      <p:graphicFrame>
        <p:nvGraphicFramePr>
          <p:cNvPr id="7" name="Content Placeholder 2">
            <a:extLst>
              <a:ext uri="{FF2B5EF4-FFF2-40B4-BE49-F238E27FC236}">
                <a16:creationId xmlns:a16="http://schemas.microsoft.com/office/drawing/2014/main" id="{6F9EDDE1-7E66-2E98-3D20-B6987A79B02B}"/>
              </a:ext>
            </a:extLst>
          </p:cNvPr>
          <p:cNvGraphicFramePr>
            <a:graphicFrameLocks noGrp="1"/>
          </p:cNvGraphicFramePr>
          <p:nvPr>
            <p:ph idx="1"/>
            <p:extLst>
              <p:ext uri="{D42A27DB-BD31-4B8C-83A1-F6EECF244321}">
                <p14:modId xmlns:p14="http://schemas.microsoft.com/office/powerpoint/2010/main" val="397474853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5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B418C8E-7A07-E7CC-A401-DB4AE377194A}"/>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latin typeface="Arial" panose="020B0604020202020204" pitchFamily="34" charset="0"/>
                <a:cs typeface="Arial" panose="020B0604020202020204" pitchFamily="34" charset="0"/>
              </a:rPr>
              <a:t>How the project performed</a:t>
            </a:r>
          </a:p>
        </p:txBody>
      </p:sp>
      <p:graphicFrame>
        <p:nvGraphicFramePr>
          <p:cNvPr id="27" name="Content Placeholder 2">
            <a:extLst>
              <a:ext uri="{FF2B5EF4-FFF2-40B4-BE49-F238E27FC236}">
                <a16:creationId xmlns:a16="http://schemas.microsoft.com/office/drawing/2014/main" id="{02564788-7709-6B47-EBD3-4320CFA29E2C}"/>
              </a:ext>
            </a:extLst>
          </p:cNvPr>
          <p:cNvGraphicFramePr>
            <a:graphicFrameLocks noGrp="1"/>
          </p:cNvGraphicFramePr>
          <p:nvPr>
            <p:ph idx="1"/>
            <p:extLst>
              <p:ext uri="{D42A27DB-BD31-4B8C-83A1-F6EECF244321}">
                <p14:modId xmlns:p14="http://schemas.microsoft.com/office/powerpoint/2010/main" val="1003393074"/>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3044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17D522B-29AE-D954-6DA9-CF7222A24CCF}"/>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Case studies</a:t>
            </a:r>
          </a:p>
        </p:txBody>
      </p:sp>
      <p:graphicFrame>
        <p:nvGraphicFramePr>
          <p:cNvPr id="5" name="Content Placeholder 2">
            <a:extLst>
              <a:ext uri="{FF2B5EF4-FFF2-40B4-BE49-F238E27FC236}">
                <a16:creationId xmlns:a16="http://schemas.microsoft.com/office/drawing/2014/main" id="{40085C22-5097-0EFB-FD3F-BDF5A94D18B9}"/>
              </a:ext>
            </a:extLst>
          </p:cNvPr>
          <p:cNvGraphicFramePr>
            <a:graphicFrameLocks noGrp="1"/>
          </p:cNvGraphicFramePr>
          <p:nvPr>
            <p:ph idx="1"/>
            <p:extLst>
              <p:ext uri="{D42A27DB-BD31-4B8C-83A1-F6EECF244321}">
                <p14:modId xmlns:p14="http://schemas.microsoft.com/office/powerpoint/2010/main" val="51657079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9806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951237-9774-BE03-620D-10CB79EB894C}"/>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 Quotes</a:t>
            </a:r>
          </a:p>
        </p:txBody>
      </p:sp>
      <p:graphicFrame>
        <p:nvGraphicFramePr>
          <p:cNvPr id="5" name="Content Placeholder 2">
            <a:extLst>
              <a:ext uri="{FF2B5EF4-FFF2-40B4-BE49-F238E27FC236}">
                <a16:creationId xmlns:a16="http://schemas.microsoft.com/office/drawing/2014/main" id="{A0AED18B-5775-52B2-7740-A7D871699C43}"/>
              </a:ext>
            </a:extLst>
          </p:cNvPr>
          <p:cNvGraphicFramePr>
            <a:graphicFrameLocks noGrp="1"/>
          </p:cNvGraphicFramePr>
          <p:nvPr>
            <p:ph idx="1"/>
            <p:extLst>
              <p:ext uri="{D42A27DB-BD31-4B8C-83A1-F6EECF244321}">
                <p14:modId xmlns:p14="http://schemas.microsoft.com/office/powerpoint/2010/main" val="65962469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6890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F9008A3-786B-4CA1-8F62-8F354B98BB11}"/>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Recommendations for the future</a:t>
            </a:r>
          </a:p>
        </p:txBody>
      </p:sp>
      <p:graphicFrame>
        <p:nvGraphicFramePr>
          <p:cNvPr id="5" name="Content Placeholder 2">
            <a:extLst>
              <a:ext uri="{FF2B5EF4-FFF2-40B4-BE49-F238E27FC236}">
                <a16:creationId xmlns:a16="http://schemas.microsoft.com/office/drawing/2014/main" id="{E1E04328-8D5A-372D-8292-6AA24F503439}"/>
              </a:ext>
            </a:extLst>
          </p:cNvPr>
          <p:cNvGraphicFramePr>
            <a:graphicFrameLocks noGrp="1"/>
          </p:cNvGraphicFramePr>
          <p:nvPr>
            <p:ph idx="1"/>
            <p:extLst>
              <p:ext uri="{D42A27DB-BD31-4B8C-83A1-F6EECF244321}">
                <p14:modId xmlns:p14="http://schemas.microsoft.com/office/powerpoint/2010/main" val="211827659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4942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701C8E1-5932-4A2F-7E72-26B2F6B9D460}"/>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Thank you!</a:t>
            </a:r>
          </a:p>
        </p:txBody>
      </p:sp>
      <p:graphicFrame>
        <p:nvGraphicFramePr>
          <p:cNvPr id="5" name="Content Placeholder 2">
            <a:extLst>
              <a:ext uri="{FF2B5EF4-FFF2-40B4-BE49-F238E27FC236}">
                <a16:creationId xmlns:a16="http://schemas.microsoft.com/office/drawing/2014/main" id="{BFE10AFA-8EDB-0F2D-9442-F373BFE11ADF}"/>
              </a:ext>
            </a:extLst>
          </p:cNvPr>
          <p:cNvGraphicFramePr>
            <a:graphicFrameLocks noGrp="1"/>
          </p:cNvGraphicFramePr>
          <p:nvPr>
            <p:ph idx="1"/>
            <p:extLst>
              <p:ext uri="{D42A27DB-BD31-4B8C-83A1-F6EECF244321}">
                <p14:modId xmlns:p14="http://schemas.microsoft.com/office/powerpoint/2010/main" val="193572709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9078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B3C34-FD26-2D84-B204-448BB38BDC08}"/>
              </a:ext>
            </a:extLst>
          </p:cNvPr>
          <p:cNvSpPr>
            <a:spLocks noGrp="1"/>
          </p:cNvSpPr>
          <p:nvPr>
            <p:ph type="title"/>
          </p:nvPr>
        </p:nvSpPr>
        <p:spPr/>
        <p:txBody>
          <a:bodyPr/>
          <a:lstStyle/>
          <a:p>
            <a:r>
              <a:rPr lang="en-GB" kern="100" dirty="0">
                <a:latin typeface="Aptos" panose="020B0004020202020204" pitchFamily="34" charset="0"/>
                <a:ea typeface="Aptos" panose="020B0004020202020204" pitchFamily="34" charset="0"/>
                <a:cs typeface="Times New Roman" panose="02020603050405020304" pitchFamily="18" charset="0"/>
              </a:rPr>
              <a:t>Evaluation report </a:t>
            </a:r>
            <a:endParaRPr lang="en-GB" dirty="0"/>
          </a:p>
        </p:txBody>
      </p:sp>
      <p:sp>
        <p:nvSpPr>
          <p:cNvPr id="3" name="Content Placeholder 2">
            <a:extLst>
              <a:ext uri="{FF2B5EF4-FFF2-40B4-BE49-F238E27FC236}">
                <a16:creationId xmlns:a16="http://schemas.microsoft.com/office/drawing/2014/main" id="{ACB2BCDD-4D50-CB7C-D654-6FECEA180E29}"/>
              </a:ext>
            </a:extLst>
          </p:cNvPr>
          <p:cNvSpPr>
            <a:spLocks noGrp="1"/>
          </p:cNvSpPr>
          <p:nvPr>
            <p:ph idx="1"/>
          </p:nvPr>
        </p:nvSpPr>
        <p:spPr/>
        <p:txBody>
          <a:bodyPr/>
          <a:lstStyle/>
          <a:p>
            <a:pPr marL="342900" lvl="0" indent="-342900">
              <a:lnSpc>
                <a:spcPct val="115000"/>
              </a:lnSpc>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Summary of pilot including increased access to/use of digital;</a:t>
            </a:r>
          </a:p>
          <a:p>
            <a:pPr marL="342900" lvl="0" indent="-342900">
              <a:lnSpc>
                <a:spcPct val="115000"/>
              </a:lnSpc>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Monitoring outcomes;</a:t>
            </a:r>
          </a:p>
          <a:p>
            <a:pPr marL="342900" lvl="0" indent="-342900">
              <a:lnSpc>
                <a:spcPct val="115000"/>
              </a:lnSpc>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Impact on individual, communities, organisations, systems, service delivery;</a:t>
            </a:r>
          </a:p>
          <a:p>
            <a:pPr marL="342900" lvl="0" indent="-342900">
              <a:lnSpc>
                <a:spcPct val="115000"/>
              </a:lnSpc>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Influencing of digital systems, access and services;</a:t>
            </a:r>
          </a:p>
          <a:p>
            <a:pPr marL="342900" lvl="0" indent="-342900">
              <a:lnSpc>
                <a:spcPct val="115000"/>
              </a:lnSpc>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Recommendations for future investment and roll out;</a:t>
            </a:r>
          </a:p>
          <a:p>
            <a:pPr marL="342900" lvl="0" indent="-342900">
              <a:lnSpc>
                <a:spcPct val="115000"/>
              </a:lnSpc>
              <a:spcAft>
                <a:spcPts val="800"/>
              </a:spcAft>
              <a:buFont typeface="Symbol" panose="05050102010706020507" pitchFamily="18" charset="2"/>
              <a:buChar char=""/>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Evidence of activities and outcomes - baseline assessment, questionnaire summaries, case studies and individual stories of impact.</a:t>
            </a:r>
          </a:p>
          <a:p>
            <a:pPr marL="342900" lvl="0" indent="-342900">
              <a:lnSpc>
                <a:spcPct val="115000"/>
              </a:lnSpc>
              <a:spcAft>
                <a:spcPts val="800"/>
              </a:spcAft>
              <a:buFont typeface="Symbol" panose="05050102010706020507" pitchFamily="18" charset="2"/>
              <a:buChar char=""/>
            </a:pPr>
            <a:endParaRPr lang="en-GB" sz="1800" kern="100" dirty="0">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4070358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2097-9DC8-DBFA-B5FF-8E774086947C}"/>
              </a:ext>
            </a:extLst>
          </p:cNvPr>
          <p:cNvSpPr>
            <a:spLocks noGrp="1"/>
          </p:cNvSpPr>
          <p:nvPr>
            <p:ph idx="1"/>
          </p:nvPr>
        </p:nvSpPr>
        <p:spPr>
          <a:xfrm>
            <a:off x="838200" y="523081"/>
            <a:ext cx="10515600" cy="5811838"/>
          </a:xfrm>
        </p:spPr>
        <p:txBody>
          <a:bodyPr>
            <a:normAutofit/>
          </a:bodyPr>
          <a:lstStyle/>
          <a:p>
            <a:pPr marL="0" indent="0">
              <a:buNone/>
            </a:pPr>
            <a:r>
              <a:rPr lang="en-GB" dirty="0"/>
              <a:t>DEFRA Priority 2: Digital skills and inclusion: </a:t>
            </a:r>
          </a:p>
          <a:p>
            <a:pPr marL="0" indent="0">
              <a:buNone/>
            </a:pPr>
            <a:r>
              <a:rPr lang="en-GB" dirty="0"/>
              <a:t>helping to actively tackle digital exclusion and support superfast take up by citizens, including through the promotion of local demand stimulation, digital skills and digital inclusion initiatives.</a:t>
            </a:r>
          </a:p>
          <a:p>
            <a:pPr marL="0" indent="0">
              <a:buNone/>
            </a:pPr>
            <a:endParaRPr lang="en-GB" dirty="0"/>
          </a:p>
          <a:p>
            <a:pPr marL="0" indent="0">
              <a:buNone/>
            </a:pPr>
            <a:r>
              <a:rPr lang="en-GB" b="1" dirty="0"/>
              <a:t>Outcomes</a:t>
            </a:r>
          </a:p>
          <a:p>
            <a:r>
              <a:rPr lang="en-GB" dirty="0"/>
              <a:t>Residents gaining online skills and conﬁdence, many of them ﬁrst time users.</a:t>
            </a:r>
          </a:p>
          <a:p>
            <a:r>
              <a:rPr lang="en-GB" dirty="0"/>
              <a:t>Residents now able to access online services and opportunities.</a:t>
            </a:r>
          </a:p>
          <a:p>
            <a:r>
              <a:rPr lang="en-GB" dirty="0"/>
              <a:t>Vulnerable users better informed about online risks and how to avoid them.</a:t>
            </a:r>
          </a:p>
          <a:p>
            <a:endParaRPr lang="en-GB" dirty="0"/>
          </a:p>
        </p:txBody>
      </p:sp>
    </p:spTree>
    <p:extLst>
      <p:ext uri="{BB962C8B-B14F-4D97-AF65-F5344CB8AC3E}">
        <p14:creationId xmlns:p14="http://schemas.microsoft.com/office/powerpoint/2010/main" val="136607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6474D5A72F7A4C98C8BBE393219908" ma:contentTypeVersion="15" ma:contentTypeDescription="Create a new document." ma:contentTypeScope="" ma:versionID="cf92cf016140b5b05e51e016d1aa59bb">
  <xsd:schema xmlns:xsd="http://www.w3.org/2001/XMLSchema" xmlns:xs="http://www.w3.org/2001/XMLSchema" xmlns:p="http://schemas.microsoft.com/office/2006/metadata/properties" xmlns:ns2="8a7c85b7-bb4c-4e97-aec3-2be02e6d4ea8" xmlns:ns3="75c803dd-d2b2-4e77-b8f7-6e5c86b8e96f" targetNamespace="http://schemas.microsoft.com/office/2006/metadata/properties" ma:root="true" ma:fieldsID="1aa528476c9d303f0a8032c6f4256b07" ns2:_="" ns3:_="">
    <xsd:import namespace="8a7c85b7-bb4c-4e97-aec3-2be02e6d4ea8"/>
    <xsd:import namespace="75c803dd-d2b2-4e77-b8f7-6e5c86b8e96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7c85b7-bb4c-4e97-aec3-2be02e6d4ea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d3972e01-5340-47e3-ae30-5caa68848dcb}" ma:internalName="TaxCatchAll" ma:showField="CatchAllData" ma:web="8a7c85b7-bb4c-4e97-aec3-2be02e6d4ea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5c803dd-d2b2-4e77-b8f7-6e5c86b8e96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54c9d7b-774d-44f6-a293-2c9e40c0f66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79B11A2-91F9-4C8A-B070-86BB6986069E}"/>
</file>

<file path=customXml/itemProps2.xml><?xml version="1.0" encoding="utf-8"?>
<ds:datastoreItem xmlns:ds="http://schemas.openxmlformats.org/officeDocument/2006/customXml" ds:itemID="{3B2C4079-9C7B-4AD1-A5A7-4CB8BE874A31}"/>
</file>

<file path=docProps/app.xml><?xml version="1.0" encoding="utf-8"?>
<Properties xmlns="http://schemas.openxmlformats.org/officeDocument/2006/extended-properties" xmlns:vt="http://schemas.openxmlformats.org/officeDocument/2006/docPropsVTypes">
  <TotalTime>88</TotalTime>
  <Words>656</Words>
  <Application>Microsoft Office PowerPoint</Application>
  <PresentationFormat>Widescreen</PresentationFormat>
  <Paragraphs>52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Symbol</vt:lpstr>
      <vt:lpstr>Office Theme</vt:lpstr>
      <vt:lpstr>Digital Inclusion Network Project –  November 2022-March 2024</vt:lpstr>
      <vt:lpstr>Project Outline as stated in funding bid</vt:lpstr>
      <vt:lpstr>How the project performed</vt:lpstr>
      <vt:lpstr>Case studies</vt:lpstr>
      <vt:lpstr> Quotes</vt:lpstr>
      <vt:lpstr>Recommendations for the future</vt:lpstr>
      <vt:lpstr>Thank you!</vt:lpstr>
      <vt:lpstr>Evaluation report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Inclusion Network Project – 11/2022-03/2024</dc:title>
  <dc:creator>Kate Holmes</dc:creator>
  <cp:lastModifiedBy>Jane Owen</cp:lastModifiedBy>
  <cp:revision>2</cp:revision>
  <dcterms:created xsi:type="dcterms:W3CDTF">2024-03-09T20:49:57Z</dcterms:created>
  <dcterms:modified xsi:type="dcterms:W3CDTF">2024-03-11T14:04:43Z</dcterms:modified>
</cp:coreProperties>
</file>